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ink/ink1.xml" ContentType="application/inkml+xml"/>
  <Override PartName="/ppt/ink/ink2.xml" ContentType="application/inkml+xml"/>
  <Override PartName="/ppt/ink/ink3.xml" ContentType="application/inkml+xml"/>
  <Override PartName="/ppt/ink/ink4.xml" ContentType="application/inkml+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44"/>
  </p:notesMasterIdLst>
  <p:handoutMasterIdLst>
    <p:handoutMasterId r:id="rId45"/>
  </p:handoutMasterIdLst>
  <p:sldIdLst>
    <p:sldId id="267" r:id="rId2"/>
    <p:sldId id="275" r:id="rId3"/>
    <p:sldId id="295" r:id="rId4"/>
    <p:sldId id="296" r:id="rId5"/>
    <p:sldId id="297" r:id="rId6"/>
    <p:sldId id="276" r:id="rId7"/>
    <p:sldId id="278" r:id="rId8"/>
    <p:sldId id="279" r:id="rId9"/>
    <p:sldId id="277" r:id="rId10"/>
    <p:sldId id="283" r:id="rId11"/>
    <p:sldId id="284" r:id="rId12"/>
    <p:sldId id="280" r:id="rId13"/>
    <p:sldId id="282" r:id="rId14"/>
    <p:sldId id="281" r:id="rId15"/>
    <p:sldId id="285" r:id="rId16"/>
    <p:sldId id="294" r:id="rId17"/>
    <p:sldId id="293" r:id="rId18"/>
    <p:sldId id="323" r:id="rId19"/>
    <p:sldId id="257" r:id="rId20"/>
    <p:sldId id="315" r:id="rId21"/>
    <p:sldId id="311" r:id="rId22"/>
    <p:sldId id="316" r:id="rId23"/>
    <p:sldId id="304" r:id="rId24"/>
    <p:sldId id="299" r:id="rId25"/>
    <p:sldId id="317" r:id="rId26"/>
    <p:sldId id="305" r:id="rId27"/>
    <p:sldId id="300" r:id="rId28"/>
    <p:sldId id="318" r:id="rId29"/>
    <p:sldId id="306" r:id="rId30"/>
    <p:sldId id="322" r:id="rId31"/>
    <p:sldId id="301" r:id="rId32"/>
    <p:sldId id="319" r:id="rId33"/>
    <p:sldId id="307" r:id="rId34"/>
    <p:sldId id="302" r:id="rId35"/>
    <p:sldId id="320" r:id="rId36"/>
    <p:sldId id="308" r:id="rId37"/>
    <p:sldId id="303" r:id="rId38"/>
    <p:sldId id="321" r:id="rId39"/>
    <p:sldId id="309" r:id="rId40"/>
    <p:sldId id="292" r:id="rId41"/>
    <p:sldId id="324" r:id="rId42"/>
    <p:sldId id="310" r:id="rId43"/>
  </p:sldIdLst>
  <p:sldSz cx="9144000" cy="6858000" type="screen4x3"/>
  <p:notesSz cx="9737725" cy="6858000"/>
  <p:defaultTextStyle>
    <a:defPPr>
      <a:defRPr lang="en-GB"/>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DFF"/>
    <a:srgbClr val="AB7942"/>
    <a:srgbClr val="00FA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324"/>
    <p:restoredTop sz="94660"/>
  </p:normalViewPr>
  <p:slideViewPr>
    <p:cSldViewPr snapToGrid="0">
      <p:cViewPr varScale="1">
        <p:scale>
          <a:sx n="92" d="100"/>
          <a:sy n="92" d="100"/>
        </p:scale>
        <p:origin x="1640"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4EAF17B-49DB-443F-898E-06E03ACD2D4E}"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en-GB"/>
        </a:p>
      </dgm:t>
    </dgm:pt>
    <dgm:pt modelId="{4A3C1F13-BB86-444C-94AF-F2502CFF3A28}">
      <dgm:prSet phldrT="[Text]"/>
      <dgm:spPr>
        <a:solidFill>
          <a:schemeClr val="accent4">
            <a:lumMod val="60000"/>
            <a:lumOff val="40000"/>
          </a:schemeClr>
        </a:solidFill>
        <a:ln>
          <a:solidFill>
            <a:schemeClr val="accent4">
              <a:lumMod val="75000"/>
            </a:schemeClr>
          </a:solidFill>
        </a:ln>
      </dgm:spPr>
      <dgm:t>
        <a:bodyPr/>
        <a:lstStyle/>
        <a:p>
          <a:r>
            <a:rPr lang="en-GB" dirty="0">
              <a:solidFill>
                <a:schemeClr val="bg1"/>
              </a:solidFill>
              <a:latin typeface="Calibri" panose="020F0502020204030204" pitchFamily="34" charset="0"/>
              <a:cs typeface="Calibri" panose="020F0502020204030204" pitchFamily="34" charset="0"/>
            </a:rPr>
            <a:t>reduction in mortality and disability due to traumatic injuries </a:t>
          </a:r>
        </a:p>
      </dgm:t>
    </dgm:pt>
    <dgm:pt modelId="{BF16AAE7-FE97-46BA-91BE-03267A86A94E}" type="parTrans" cxnId="{56DD8737-8452-43FD-85B1-14188921753B}">
      <dgm:prSet/>
      <dgm:spPr/>
      <dgm:t>
        <a:bodyPr/>
        <a:lstStyle/>
        <a:p>
          <a:endParaRPr lang="en-GB"/>
        </a:p>
      </dgm:t>
    </dgm:pt>
    <dgm:pt modelId="{F5AA0923-67BF-4EC0-8C22-AE712B46EE0C}" type="sibTrans" cxnId="{56DD8737-8452-43FD-85B1-14188921753B}">
      <dgm:prSet/>
      <dgm:spPr/>
      <dgm:t>
        <a:bodyPr/>
        <a:lstStyle/>
        <a:p>
          <a:endParaRPr lang="en-GB"/>
        </a:p>
      </dgm:t>
    </dgm:pt>
    <dgm:pt modelId="{AE315944-3168-4E0E-A637-AFB91A39AFC1}">
      <dgm:prSet phldrT="[Text]"/>
      <dgm:spPr>
        <a:solidFill>
          <a:schemeClr val="accent6">
            <a:lumMod val="40000"/>
            <a:lumOff val="60000"/>
          </a:schemeClr>
        </a:solidFill>
        <a:ln>
          <a:solidFill>
            <a:schemeClr val="accent6">
              <a:lumMod val="75000"/>
            </a:schemeClr>
          </a:solidFill>
        </a:ln>
      </dgm:spPr>
      <dgm:t>
        <a:bodyPr/>
        <a:lstStyle/>
        <a:p>
          <a:r>
            <a:rPr lang="en-GB" dirty="0">
              <a:solidFill>
                <a:schemeClr val="tx1"/>
              </a:solidFill>
              <a:latin typeface="Calibri" panose="020F0502020204030204" pitchFamily="34" charset="0"/>
              <a:cs typeface="Calibri" panose="020F0502020204030204" pitchFamily="34" charset="0"/>
            </a:rPr>
            <a:t>Access to a surgical team</a:t>
          </a:r>
        </a:p>
      </dgm:t>
    </dgm:pt>
    <dgm:pt modelId="{F97AA74F-F958-4560-8441-1D5963873098}" type="parTrans" cxnId="{19A72A83-7177-4B25-9846-1086BFDF6B50}">
      <dgm:prSet/>
      <dgm:spPr>
        <a:ln>
          <a:solidFill>
            <a:schemeClr val="tx1"/>
          </a:solidFill>
        </a:ln>
      </dgm:spPr>
      <dgm:t>
        <a:bodyPr/>
        <a:lstStyle/>
        <a:p>
          <a:endParaRPr lang="en-GB">
            <a:latin typeface="Calibri" panose="020F0502020204030204" pitchFamily="34" charset="0"/>
            <a:cs typeface="Calibri" panose="020F0502020204030204" pitchFamily="34" charset="0"/>
          </a:endParaRPr>
        </a:p>
      </dgm:t>
    </dgm:pt>
    <dgm:pt modelId="{2ADA845C-D6C7-4386-8B11-6B954257106B}" type="sibTrans" cxnId="{19A72A83-7177-4B25-9846-1086BFDF6B50}">
      <dgm:prSet/>
      <dgm:spPr/>
      <dgm:t>
        <a:bodyPr/>
        <a:lstStyle/>
        <a:p>
          <a:endParaRPr lang="en-GB"/>
        </a:p>
      </dgm:t>
    </dgm:pt>
    <dgm:pt modelId="{966D9D59-3225-4998-8AB8-03DDB048ECC1}">
      <dgm:prSet phldrT="[Text]"/>
      <dgm:spPr>
        <a:ln>
          <a:solidFill>
            <a:schemeClr val="tx2">
              <a:lumMod val="75000"/>
            </a:schemeClr>
          </a:solidFill>
        </a:ln>
      </dgm:spPr>
      <dgm:t>
        <a:bodyPr/>
        <a:lstStyle/>
        <a:p>
          <a:r>
            <a:rPr lang="en-GB" dirty="0">
              <a:latin typeface="Calibri" panose="020F0502020204030204" pitchFamily="34" charset="0"/>
              <a:cs typeface="Calibri" panose="020F0502020204030204" pitchFamily="34" charset="0"/>
            </a:rPr>
            <a:t>Availability </a:t>
          </a:r>
        </a:p>
      </dgm:t>
    </dgm:pt>
    <dgm:pt modelId="{E1643E44-4DCA-4BC7-A01A-B12DDBE7D3CF}" type="parTrans" cxnId="{11598B20-FED3-44CA-BBF4-937D0A54DD08}">
      <dgm:prSet/>
      <dgm:spPr>
        <a:ln>
          <a:solidFill>
            <a:schemeClr val="tx1">
              <a:lumMod val="50000"/>
              <a:lumOff val="50000"/>
            </a:schemeClr>
          </a:solidFill>
        </a:ln>
      </dgm:spPr>
      <dgm:t>
        <a:bodyPr/>
        <a:lstStyle/>
        <a:p>
          <a:endParaRPr lang="en-GB">
            <a:latin typeface="Calibri" panose="020F0502020204030204" pitchFamily="34" charset="0"/>
            <a:cs typeface="Calibri" panose="020F0502020204030204" pitchFamily="34" charset="0"/>
          </a:endParaRPr>
        </a:p>
      </dgm:t>
    </dgm:pt>
    <dgm:pt modelId="{EC48D8E8-79A7-4AE6-A8DA-AC3DC095048A}" type="sibTrans" cxnId="{11598B20-FED3-44CA-BBF4-937D0A54DD08}">
      <dgm:prSet/>
      <dgm:spPr/>
      <dgm:t>
        <a:bodyPr/>
        <a:lstStyle/>
        <a:p>
          <a:endParaRPr lang="en-GB"/>
        </a:p>
      </dgm:t>
    </dgm:pt>
    <dgm:pt modelId="{5707DE97-D356-453D-8FD8-49099746B0D0}">
      <dgm:prSet phldrT="[Text]"/>
      <dgm:spPr>
        <a:ln>
          <a:solidFill>
            <a:schemeClr val="tx2">
              <a:lumMod val="75000"/>
            </a:schemeClr>
          </a:solidFill>
        </a:ln>
      </dgm:spPr>
      <dgm:t>
        <a:bodyPr/>
        <a:lstStyle/>
        <a:p>
          <a:r>
            <a:rPr lang="en-GB" dirty="0">
              <a:latin typeface="Calibri" panose="020F0502020204030204" pitchFamily="34" charset="0"/>
              <a:cs typeface="Calibri" panose="020F0502020204030204" pitchFamily="34" charset="0"/>
            </a:rPr>
            <a:t>Location</a:t>
          </a:r>
        </a:p>
      </dgm:t>
    </dgm:pt>
    <dgm:pt modelId="{7FAC3AD3-2DE6-4419-9DA1-09C3ECD5C00B}" type="parTrans" cxnId="{F702E88B-00FA-450C-8CFF-251830AE2DB5}">
      <dgm:prSet/>
      <dgm:spPr>
        <a:ln>
          <a:solidFill>
            <a:schemeClr val="tx1">
              <a:lumMod val="50000"/>
              <a:lumOff val="50000"/>
            </a:schemeClr>
          </a:solidFill>
        </a:ln>
      </dgm:spPr>
      <dgm:t>
        <a:bodyPr/>
        <a:lstStyle/>
        <a:p>
          <a:endParaRPr lang="en-GB">
            <a:latin typeface="Calibri" panose="020F0502020204030204" pitchFamily="34" charset="0"/>
            <a:cs typeface="Calibri" panose="020F0502020204030204" pitchFamily="34" charset="0"/>
          </a:endParaRPr>
        </a:p>
      </dgm:t>
    </dgm:pt>
    <dgm:pt modelId="{54EBB949-090B-4E30-9D54-74627D55BC48}" type="sibTrans" cxnId="{F702E88B-00FA-450C-8CFF-251830AE2DB5}">
      <dgm:prSet/>
      <dgm:spPr/>
      <dgm:t>
        <a:bodyPr/>
        <a:lstStyle/>
        <a:p>
          <a:endParaRPr lang="en-GB"/>
        </a:p>
      </dgm:t>
    </dgm:pt>
    <dgm:pt modelId="{613B9CF7-F2AE-419C-A1FC-A9C2BF02BAD1}">
      <dgm:prSet phldrT="[Text]"/>
      <dgm:spPr>
        <a:solidFill>
          <a:schemeClr val="accent6">
            <a:lumMod val="40000"/>
            <a:lumOff val="60000"/>
          </a:schemeClr>
        </a:solidFill>
        <a:ln>
          <a:solidFill>
            <a:schemeClr val="accent6">
              <a:lumMod val="75000"/>
            </a:schemeClr>
          </a:solidFill>
        </a:ln>
      </dgm:spPr>
      <dgm:t>
        <a:bodyPr/>
        <a:lstStyle/>
        <a:p>
          <a:r>
            <a:rPr lang="en-GB" dirty="0">
              <a:solidFill>
                <a:schemeClr val="tx1"/>
              </a:solidFill>
              <a:latin typeface="Calibri" panose="020F0502020204030204" pitchFamily="34" charset="0"/>
              <a:cs typeface="Calibri" panose="020F0502020204030204" pitchFamily="34" charset="0"/>
            </a:rPr>
            <a:t>Surgical and ward skills</a:t>
          </a:r>
        </a:p>
      </dgm:t>
    </dgm:pt>
    <dgm:pt modelId="{C14A612D-C9B2-44BC-9A3D-01513E60E370}" type="parTrans" cxnId="{2C86B3F6-7EB4-4110-964E-4C06CAD0763A}">
      <dgm:prSet/>
      <dgm:spPr>
        <a:ln>
          <a:solidFill>
            <a:schemeClr val="tx1">
              <a:lumMod val="50000"/>
              <a:lumOff val="50000"/>
            </a:schemeClr>
          </a:solidFill>
        </a:ln>
      </dgm:spPr>
      <dgm:t>
        <a:bodyPr/>
        <a:lstStyle/>
        <a:p>
          <a:endParaRPr lang="en-GB">
            <a:latin typeface="Calibri" panose="020F0502020204030204" pitchFamily="34" charset="0"/>
            <a:cs typeface="Calibri" panose="020F0502020204030204" pitchFamily="34" charset="0"/>
          </a:endParaRPr>
        </a:p>
      </dgm:t>
    </dgm:pt>
    <dgm:pt modelId="{B825B709-8E58-4A66-A2C3-1552599E3CA2}" type="sibTrans" cxnId="{2C86B3F6-7EB4-4110-964E-4C06CAD0763A}">
      <dgm:prSet/>
      <dgm:spPr/>
      <dgm:t>
        <a:bodyPr/>
        <a:lstStyle/>
        <a:p>
          <a:endParaRPr lang="en-GB"/>
        </a:p>
      </dgm:t>
    </dgm:pt>
    <dgm:pt modelId="{045A56B4-E81B-4E38-B0DA-81A4E887212F}">
      <dgm:prSet phldrT="[Text]"/>
      <dgm:spPr>
        <a:ln>
          <a:solidFill>
            <a:schemeClr val="tx2">
              <a:lumMod val="75000"/>
            </a:schemeClr>
          </a:solidFill>
        </a:ln>
      </dgm:spPr>
      <dgm:t>
        <a:bodyPr/>
        <a:lstStyle/>
        <a:p>
          <a:r>
            <a:rPr lang="en-GB" dirty="0">
              <a:latin typeface="Calibri" panose="020F0502020204030204" pitchFamily="34" charset="0"/>
              <a:cs typeface="Calibri" panose="020F0502020204030204" pitchFamily="34" charset="0"/>
            </a:rPr>
            <a:t>Surgical training</a:t>
          </a:r>
        </a:p>
      </dgm:t>
    </dgm:pt>
    <dgm:pt modelId="{0AC882FD-D75D-4BEE-964D-F43AF44D13E8}" type="parTrans" cxnId="{22EECD7A-D010-4B22-AE22-D62148D936F8}">
      <dgm:prSet/>
      <dgm:spPr>
        <a:ln>
          <a:solidFill>
            <a:schemeClr val="tx1">
              <a:lumMod val="50000"/>
              <a:lumOff val="50000"/>
            </a:schemeClr>
          </a:solidFill>
        </a:ln>
      </dgm:spPr>
      <dgm:t>
        <a:bodyPr/>
        <a:lstStyle/>
        <a:p>
          <a:endParaRPr lang="en-GB">
            <a:latin typeface="Calibri" panose="020F0502020204030204" pitchFamily="34" charset="0"/>
            <a:cs typeface="Calibri" panose="020F0502020204030204" pitchFamily="34" charset="0"/>
          </a:endParaRPr>
        </a:p>
      </dgm:t>
    </dgm:pt>
    <dgm:pt modelId="{EC6A72B5-2B4A-45D1-9596-8D15D9329815}" type="sibTrans" cxnId="{22EECD7A-D010-4B22-AE22-D62148D936F8}">
      <dgm:prSet/>
      <dgm:spPr/>
      <dgm:t>
        <a:bodyPr/>
        <a:lstStyle/>
        <a:p>
          <a:endParaRPr lang="en-GB"/>
        </a:p>
      </dgm:t>
    </dgm:pt>
    <dgm:pt modelId="{927D8B51-6D65-4EDC-9EE9-6DECE0B7280C}">
      <dgm:prSet phldrT="[Text]"/>
      <dgm:spPr>
        <a:ln>
          <a:solidFill>
            <a:schemeClr val="tx2">
              <a:lumMod val="75000"/>
            </a:schemeClr>
          </a:solidFill>
        </a:ln>
      </dgm:spPr>
      <dgm:t>
        <a:bodyPr/>
        <a:lstStyle/>
        <a:p>
          <a:r>
            <a:rPr lang="en-GB" dirty="0">
              <a:latin typeface="Calibri" panose="020F0502020204030204" pitchFamily="34" charset="0"/>
              <a:cs typeface="Calibri" panose="020F0502020204030204" pitchFamily="34" charset="0"/>
            </a:rPr>
            <a:t>Awareness</a:t>
          </a:r>
        </a:p>
      </dgm:t>
    </dgm:pt>
    <dgm:pt modelId="{1EB99F2D-51B1-4AA6-ABAC-3A4CA90326EE}" type="parTrans" cxnId="{348D78F9-66FA-499D-B1C5-34265FAC84A3}">
      <dgm:prSet/>
      <dgm:spPr>
        <a:ln>
          <a:solidFill>
            <a:schemeClr val="tx1">
              <a:lumMod val="50000"/>
              <a:lumOff val="50000"/>
            </a:schemeClr>
          </a:solidFill>
        </a:ln>
      </dgm:spPr>
      <dgm:t>
        <a:bodyPr/>
        <a:lstStyle/>
        <a:p>
          <a:endParaRPr lang="en-GB">
            <a:latin typeface="Calibri" panose="020F0502020204030204" pitchFamily="34" charset="0"/>
            <a:cs typeface="Calibri" panose="020F0502020204030204" pitchFamily="34" charset="0"/>
          </a:endParaRPr>
        </a:p>
      </dgm:t>
    </dgm:pt>
    <dgm:pt modelId="{619998CF-5C96-4174-A06E-5ED96FF1A219}" type="sibTrans" cxnId="{348D78F9-66FA-499D-B1C5-34265FAC84A3}">
      <dgm:prSet/>
      <dgm:spPr/>
      <dgm:t>
        <a:bodyPr/>
        <a:lstStyle/>
        <a:p>
          <a:endParaRPr lang="en-GB"/>
        </a:p>
      </dgm:t>
    </dgm:pt>
    <dgm:pt modelId="{EA49D0A6-044A-4586-B00B-2EE21E5B5138}">
      <dgm:prSet phldrT="[Text]"/>
      <dgm:spPr>
        <a:ln>
          <a:solidFill>
            <a:schemeClr val="tx2">
              <a:lumMod val="75000"/>
            </a:schemeClr>
          </a:solidFill>
        </a:ln>
      </dgm:spPr>
      <dgm:t>
        <a:bodyPr/>
        <a:lstStyle/>
        <a:p>
          <a:r>
            <a:rPr lang="en-GB" dirty="0">
              <a:latin typeface="Calibri" panose="020F0502020204030204" pitchFamily="34" charset="0"/>
              <a:cs typeface="Calibri" panose="020F0502020204030204" pitchFamily="34" charset="0"/>
            </a:rPr>
            <a:t>Anaesthesia training</a:t>
          </a:r>
        </a:p>
      </dgm:t>
    </dgm:pt>
    <dgm:pt modelId="{07628917-1B3D-4CC3-B86F-C5175AADF09D}" type="parTrans" cxnId="{E07FE0C2-7D38-4524-BC02-64FC72A52DB2}">
      <dgm:prSet/>
      <dgm:spPr>
        <a:ln>
          <a:solidFill>
            <a:schemeClr val="tx1">
              <a:lumMod val="50000"/>
              <a:lumOff val="50000"/>
            </a:schemeClr>
          </a:solidFill>
        </a:ln>
      </dgm:spPr>
      <dgm:t>
        <a:bodyPr/>
        <a:lstStyle/>
        <a:p>
          <a:endParaRPr lang="en-GB">
            <a:latin typeface="Calibri" panose="020F0502020204030204" pitchFamily="34" charset="0"/>
            <a:cs typeface="Calibri" panose="020F0502020204030204" pitchFamily="34" charset="0"/>
          </a:endParaRPr>
        </a:p>
      </dgm:t>
    </dgm:pt>
    <dgm:pt modelId="{4B26D911-87BE-431D-9C5B-7B5BC1305578}" type="sibTrans" cxnId="{E07FE0C2-7D38-4524-BC02-64FC72A52DB2}">
      <dgm:prSet/>
      <dgm:spPr/>
      <dgm:t>
        <a:bodyPr/>
        <a:lstStyle/>
        <a:p>
          <a:endParaRPr lang="en-GB"/>
        </a:p>
      </dgm:t>
    </dgm:pt>
    <dgm:pt modelId="{EB53EA07-0D23-4D1C-97DC-DA59ECACDC3D}">
      <dgm:prSet phldrT="[Text]"/>
      <dgm:spPr>
        <a:ln>
          <a:solidFill>
            <a:schemeClr val="tx2">
              <a:lumMod val="75000"/>
            </a:schemeClr>
          </a:solidFill>
        </a:ln>
      </dgm:spPr>
      <dgm:t>
        <a:bodyPr/>
        <a:lstStyle/>
        <a:p>
          <a:r>
            <a:rPr lang="en-GB" dirty="0">
              <a:latin typeface="Calibri" panose="020F0502020204030204" pitchFamily="34" charset="0"/>
              <a:cs typeface="Calibri" panose="020F0502020204030204" pitchFamily="34" charset="0"/>
            </a:rPr>
            <a:t>Operating theatre nursing skills</a:t>
          </a:r>
        </a:p>
      </dgm:t>
    </dgm:pt>
    <dgm:pt modelId="{AD44C19A-9547-4792-8875-853767FB9161}" type="parTrans" cxnId="{429D767A-DCBD-4989-870C-938CD9DBF8E8}">
      <dgm:prSet/>
      <dgm:spPr>
        <a:ln>
          <a:solidFill>
            <a:schemeClr val="tx1">
              <a:lumMod val="50000"/>
              <a:lumOff val="50000"/>
            </a:schemeClr>
          </a:solidFill>
        </a:ln>
      </dgm:spPr>
      <dgm:t>
        <a:bodyPr/>
        <a:lstStyle/>
        <a:p>
          <a:endParaRPr lang="en-GB">
            <a:latin typeface="Calibri" panose="020F0502020204030204" pitchFamily="34" charset="0"/>
            <a:cs typeface="Calibri" panose="020F0502020204030204" pitchFamily="34" charset="0"/>
          </a:endParaRPr>
        </a:p>
      </dgm:t>
    </dgm:pt>
    <dgm:pt modelId="{92BF8E3C-6251-4B63-8CDB-A6FA800AFCFA}" type="sibTrans" cxnId="{429D767A-DCBD-4989-870C-938CD9DBF8E8}">
      <dgm:prSet/>
      <dgm:spPr/>
      <dgm:t>
        <a:bodyPr/>
        <a:lstStyle/>
        <a:p>
          <a:endParaRPr lang="en-GB"/>
        </a:p>
      </dgm:t>
    </dgm:pt>
    <dgm:pt modelId="{414C4CB7-B59E-4CF8-A30A-3C7250AB4FF8}">
      <dgm:prSet phldrT="[Text]"/>
      <dgm:spPr>
        <a:solidFill>
          <a:schemeClr val="accent6">
            <a:lumMod val="40000"/>
            <a:lumOff val="60000"/>
          </a:schemeClr>
        </a:solidFill>
        <a:ln>
          <a:solidFill>
            <a:schemeClr val="accent6">
              <a:lumMod val="75000"/>
            </a:schemeClr>
          </a:solidFill>
        </a:ln>
      </dgm:spPr>
      <dgm:t>
        <a:bodyPr/>
        <a:lstStyle/>
        <a:p>
          <a:r>
            <a:rPr lang="en-GB" dirty="0">
              <a:solidFill>
                <a:schemeClr val="tx1"/>
              </a:solidFill>
              <a:latin typeface="Calibri" panose="020F0502020204030204" pitchFamily="34" charset="0"/>
              <a:cs typeface="Calibri" panose="020F0502020204030204" pitchFamily="34" charset="0"/>
            </a:rPr>
            <a:t>Equipment</a:t>
          </a:r>
        </a:p>
      </dgm:t>
    </dgm:pt>
    <dgm:pt modelId="{1C981A20-985F-4C16-BD85-CD9D37EFF7CE}" type="parTrans" cxnId="{58F27204-B8FE-49D1-9E42-73074021655D}">
      <dgm:prSet/>
      <dgm:spPr>
        <a:ln w="9525">
          <a:solidFill>
            <a:schemeClr val="tx1">
              <a:lumMod val="50000"/>
              <a:lumOff val="50000"/>
            </a:schemeClr>
          </a:solidFill>
        </a:ln>
      </dgm:spPr>
      <dgm:t>
        <a:bodyPr/>
        <a:lstStyle/>
        <a:p>
          <a:endParaRPr lang="en-GB">
            <a:latin typeface="Calibri" panose="020F0502020204030204" pitchFamily="34" charset="0"/>
            <a:cs typeface="Calibri" panose="020F0502020204030204" pitchFamily="34" charset="0"/>
          </a:endParaRPr>
        </a:p>
      </dgm:t>
    </dgm:pt>
    <dgm:pt modelId="{8FC97AC2-50D3-4A71-8069-6D3EADF816FE}" type="sibTrans" cxnId="{58F27204-B8FE-49D1-9E42-73074021655D}">
      <dgm:prSet/>
      <dgm:spPr/>
      <dgm:t>
        <a:bodyPr/>
        <a:lstStyle/>
        <a:p>
          <a:endParaRPr lang="en-GB"/>
        </a:p>
      </dgm:t>
    </dgm:pt>
    <dgm:pt modelId="{FB50B548-87FE-4884-AF31-EE59FD1F15E5}">
      <dgm:prSet phldrT="[Text]"/>
      <dgm:spPr>
        <a:ln>
          <a:solidFill>
            <a:schemeClr val="tx2">
              <a:lumMod val="75000"/>
            </a:schemeClr>
          </a:solidFill>
        </a:ln>
      </dgm:spPr>
      <dgm:t>
        <a:bodyPr/>
        <a:lstStyle/>
        <a:p>
          <a:r>
            <a:rPr lang="en-GB" dirty="0">
              <a:latin typeface="Calibri" panose="020F0502020204030204" pitchFamily="34" charset="0"/>
              <a:cs typeface="Calibri" panose="020F0502020204030204" pitchFamily="34" charset="0"/>
            </a:rPr>
            <a:t>Availability</a:t>
          </a:r>
        </a:p>
      </dgm:t>
    </dgm:pt>
    <dgm:pt modelId="{9CF4CE00-CBC8-4CD3-886E-431EF60ED478}" type="parTrans" cxnId="{2B13A705-79B8-466A-ABCC-FB2D19D32EFB}">
      <dgm:prSet/>
      <dgm:spPr>
        <a:ln>
          <a:solidFill>
            <a:schemeClr val="tx1">
              <a:lumMod val="50000"/>
              <a:lumOff val="50000"/>
            </a:schemeClr>
          </a:solidFill>
        </a:ln>
      </dgm:spPr>
      <dgm:t>
        <a:bodyPr/>
        <a:lstStyle/>
        <a:p>
          <a:endParaRPr lang="en-GB">
            <a:latin typeface="Calibri" panose="020F0502020204030204" pitchFamily="34" charset="0"/>
            <a:cs typeface="Calibri" panose="020F0502020204030204" pitchFamily="34" charset="0"/>
          </a:endParaRPr>
        </a:p>
      </dgm:t>
    </dgm:pt>
    <dgm:pt modelId="{54F7F818-FF4F-4F11-A158-FB18693F5FB4}" type="sibTrans" cxnId="{2B13A705-79B8-466A-ABCC-FB2D19D32EFB}">
      <dgm:prSet/>
      <dgm:spPr/>
      <dgm:t>
        <a:bodyPr/>
        <a:lstStyle/>
        <a:p>
          <a:endParaRPr lang="en-GB"/>
        </a:p>
      </dgm:t>
    </dgm:pt>
    <dgm:pt modelId="{3234BEDE-AFB5-4F7B-95BE-6D83E3393F24}">
      <dgm:prSet phldrT="[Text]"/>
      <dgm:spPr>
        <a:ln>
          <a:solidFill>
            <a:schemeClr val="tx2">
              <a:lumMod val="75000"/>
            </a:schemeClr>
          </a:solidFill>
        </a:ln>
      </dgm:spPr>
      <dgm:t>
        <a:bodyPr/>
        <a:lstStyle/>
        <a:p>
          <a:r>
            <a:rPr lang="en-GB" dirty="0">
              <a:latin typeface="Calibri" panose="020F0502020204030204" pitchFamily="34" charset="0"/>
              <a:cs typeface="Calibri" panose="020F0502020204030204" pitchFamily="34" charset="0"/>
            </a:rPr>
            <a:t>Ability to use </a:t>
          </a:r>
        </a:p>
      </dgm:t>
    </dgm:pt>
    <dgm:pt modelId="{4CD56C2C-6B28-4153-9BC5-5A5543368BF2}" type="parTrans" cxnId="{4F484210-91D3-4463-9C42-4271645F2F39}">
      <dgm:prSet/>
      <dgm:spPr>
        <a:ln>
          <a:solidFill>
            <a:schemeClr val="tx1">
              <a:lumMod val="50000"/>
              <a:lumOff val="50000"/>
            </a:schemeClr>
          </a:solidFill>
        </a:ln>
      </dgm:spPr>
      <dgm:t>
        <a:bodyPr/>
        <a:lstStyle/>
        <a:p>
          <a:endParaRPr lang="en-GB">
            <a:latin typeface="Calibri" panose="020F0502020204030204" pitchFamily="34" charset="0"/>
            <a:cs typeface="Calibri" panose="020F0502020204030204" pitchFamily="34" charset="0"/>
          </a:endParaRPr>
        </a:p>
      </dgm:t>
    </dgm:pt>
    <dgm:pt modelId="{D7CAA5E6-3404-4C47-A9C5-2222F7E616FE}" type="sibTrans" cxnId="{4F484210-91D3-4463-9C42-4271645F2F39}">
      <dgm:prSet/>
      <dgm:spPr/>
      <dgm:t>
        <a:bodyPr/>
        <a:lstStyle/>
        <a:p>
          <a:endParaRPr lang="en-GB"/>
        </a:p>
      </dgm:t>
    </dgm:pt>
    <dgm:pt modelId="{E5BBD7E7-E01E-4EC5-A32C-B6BFB4CED235}">
      <dgm:prSet phldrT="[Text]"/>
      <dgm:spPr>
        <a:solidFill>
          <a:schemeClr val="accent6">
            <a:lumMod val="40000"/>
            <a:lumOff val="60000"/>
          </a:schemeClr>
        </a:solidFill>
        <a:ln>
          <a:solidFill>
            <a:schemeClr val="accent6">
              <a:lumMod val="75000"/>
            </a:schemeClr>
          </a:solidFill>
        </a:ln>
      </dgm:spPr>
      <dgm:t>
        <a:bodyPr/>
        <a:lstStyle/>
        <a:p>
          <a:r>
            <a:rPr lang="en-GB" dirty="0">
              <a:solidFill>
                <a:schemeClr val="tx1"/>
              </a:solidFill>
              <a:latin typeface="Calibri" panose="020F0502020204030204" pitchFamily="34" charset="0"/>
              <a:cs typeface="Calibri" panose="020F0502020204030204" pitchFamily="34" charset="0"/>
            </a:rPr>
            <a:t>Patient safety measures</a:t>
          </a:r>
        </a:p>
      </dgm:t>
    </dgm:pt>
    <dgm:pt modelId="{4257D7FC-C7B5-409C-A9BB-7C05D3023340}" type="parTrans" cxnId="{EEB5601C-DD9A-4343-AA9D-B214D1B53B3D}">
      <dgm:prSet/>
      <dgm:spPr>
        <a:ln>
          <a:solidFill>
            <a:schemeClr val="tx1">
              <a:lumMod val="50000"/>
              <a:lumOff val="50000"/>
            </a:schemeClr>
          </a:solidFill>
        </a:ln>
      </dgm:spPr>
      <dgm:t>
        <a:bodyPr/>
        <a:lstStyle/>
        <a:p>
          <a:endParaRPr lang="en-GB">
            <a:latin typeface="Calibri" panose="020F0502020204030204" pitchFamily="34" charset="0"/>
            <a:cs typeface="Calibri" panose="020F0502020204030204" pitchFamily="34" charset="0"/>
          </a:endParaRPr>
        </a:p>
      </dgm:t>
    </dgm:pt>
    <dgm:pt modelId="{C39D76CD-1689-40D6-8408-2A3B2F857368}" type="sibTrans" cxnId="{EEB5601C-DD9A-4343-AA9D-B214D1B53B3D}">
      <dgm:prSet/>
      <dgm:spPr/>
      <dgm:t>
        <a:bodyPr/>
        <a:lstStyle/>
        <a:p>
          <a:endParaRPr lang="en-GB"/>
        </a:p>
      </dgm:t>
    </dgm:pt>
    <dgm:pt modelId="{50B03247-2A76-AA44-A2BC-F3EB7DF7691D}">
      <dgm:prSet/>
      <dgm:spPr>
        <a:ln>
          <a:solidFill>
            <a:schemeClr val="tx1"/>
          </a:solidFill>
        </a:ln>
      </dgm:spPr>
      <dgm:t>
        <a:bodyPr/>
        <a:lstStyle/>
        <a:p>
          <a:r>
            <a:rPr lang="en-US" dirty="0">
              <a:latin typeface="Calibri" panose="020F0502020204030204" pitchFamily="34" charset="0"/>
              <a:cs typeface="Calibri" panose="020F0502020204030204" pitchFamily="34" charset="0"/>
            </a:rPr>
            <a:t>Affordability of surgery</a:t>
          </a:r>
        </a:p>
      </dgm:t>
    </dgm:pt>
    <dgm:pt modelId="{EA841A30-1059-9C42-96B6-BA1391B71075}" type="parTrans" cxnId="{2CA095F6-4498-A548-8B3A-6F5850C60B96}">
      <dgm:prSet/>
      <dgm:spPr/>
      <dgm:t>
        <a:bodyPr/>
        <a:lstStyle/>
        <a:p>
          <a:endParaRPr lang="en-US">
            <a:latin typeface="Calibri" panose="020F0502020204030204" pitchFamily="34" charset="0"/>
            <a:cs typeface="Calibri" panose="020F0502020204030204" pitchFamily="34" charset="0"/>
          </a:endParaRPr>
        </a:p>
      </dgm:t>
    </dgm:pt>
    <dgm:pt modelId="{688FAAE9-EBC2-DC46-894F-7120C5E9A094}" type="sibTrans" cxnId="{2CA095F6-4498-A548-8B3A-6F5850C60B96}">
      <dgm:prSet/>
      <dgm:spPr/>
      <dgm:t>
        <a:bodyPr/>
        <a:lstStyle/>
        <a:p>
          <a:endParaRPr lang="en-US"/>
        </a:p>
      </dgm:t>
    </dgm:pt>
    <dgm:pt modelId="{6B4D88F2-53E2-834A-BC6A-C1E2B72933CE}">
      <dgm:prSet custT="1"/>
      <dgm:spPr>
        <a:ln>
          <a:solidFill>
            <a:schemeClr val="tx1"/>
          </a:solidFill>
        </a:ln>
      </dgm:spPr>
      <dgm:t>
        <a:bodyPr/>
        <a:lstStyle/>
        <a:p>
          <a:r>
            <a:rPr lang="en-US" sz="900" dirty="0">
              <a:latin typeface="Calibri" panose="020F0502020204030204" pitchFamily="34" charset="0"/>
              <a:cs typeface="Calibri" panose="020F0502020204030204" pitchFamily="34" charset="0"/>
            </a:rPr>
            <a:t>Implementation of safety strategies</a:t>
          </a:r>
        </a:p>
      </dgm:t>
    </dgm:pt>
    <dgm:pt modelId="{03DFEFD6-227E-604D-9556-74FB336546E9}" type="parTrans" cxnId="{B9681A26-2BA8-074C-860D-A387D5B98AE2}">
      <dgm:prSet/>
      <dgm:spPr/>
      <dgm:t>
        <a:bodyPr/>
        <a:lstStyle/>
        <a:p>
          <a:endParaRPr lang="en-US"/>
        </a:p>
      </dgm:t>
    </dgm:pt>
    <dgm:pt modelId="{69B3FECE-E6E1-5345-8714-F710F8B54E02}" type="sibTrans" cxnId="{B9681A26-2BA8-074C-860D-A387D5B98AE2}">
      <dgm:prSet/>
      <dgm:spPr/>
      <dgm:t>
        <a:bodyPr/>
        <a:lstStyle/>
        <a:p>
          <a:endParaRPr lang="en-US"/>
        </a:p>
      </dgm:t>
    </dgm:pt>
    <dgm:pt modelId="{D6C0818E-4599-6B48-B0B5-5D6FDEA8A773}">
      <dgm:prSet/>
      <dgm:spPr>
        <a:solidFill>
          <a:schemeClr val="accent6">
            <a:lumMod val="40000"/>
            <a:lumOff val="60000"/>
          </a:schemeClr>
        </a:solidFill>
        <a:ln>
          <a:solidFill>
            <a:schemeClr val="tx1"/>
          </a:solidFill>
        </a:ln>
      </dgm:spPr>
      <dgm:t>
        <a:bodyPr/>
        <a:lstStyle/>
        <a:p>
          <a:r>
            <a:rPr lang="en-US" dirty="0">
              <a:solidFill>
                <a:schemeClr val="tx1"/>
              </a:solidFill>
              <a:latin typeface="Calibri" panose="020F0502020204030204" pitchFamily="34" charset="0"/>
              <a:cs typeface="Calibri" panose="020F0502020204030204" pitchFamily="34" charset="0"/>
            </a:rPr>
            <a:t>Pathway/system management: high quality care</a:t>
          </a:r>
          <a:r>
            <a:rPr lang="en-US" dirty="0">
              <a:latin typeface="Calibri" panose="020F0502020204030204" pitchFamily="34" charset="0"/>
              <a:cs typeface="Calibri" panose="020F0502020204030204" pitchFamily="34" charset="0"/>
            </a:rPr>
            <a:t> </a:t>
          </a:r>
        </a:p>
      </dgm:t>
    </dgm:pt>
    <dgm:pt modelId="{28E8375B-1D8E-5A43-97C9-71BDBEA6C155}" type="parTrans" cxnId="{0FFF3D77-0575-B244-9AC0-44719A3A3BF5}">
      <dgm:prSet/>
      <dgm:spPr>
        <a:ln w="9525">
          <a:solidFill>
            <a:schemeClr val="tx1"/>
          </a:solidFill>
        </a:ln>
      </dgm:spPr>
      <dgm:t>
        <a:bodyPr/>
        <a:lstStyle/>
        <a:p>
          <a:endParaRPr lang="en-US">
            <a:solidFill>
              <a:schemeClr val="tx1"/>
            </a:solidFill>
          </a:endParaRPr>
        </a:p>
      </dgm:t>
    </dgm:pt>
    <dgm:pt modelId="{A38745F0-A0A3-3444-87B2-697C4041BAE7}" type="sibTrans" cxnId="{0FFF3D77-0575-B244-9AC0-44719A3A3BF5}">
      <dgm:prSet/>
      <dgm:spPr/>
      <dgm:t>
        <a:bodyPr/>
        <a:lstStyle/>
        <a:p>
          <a:endParaRPr lang="en-US"/>
        </a:p>
      </dgm:t>
    </dgm:pt>
    <dgm:pt modelId="{B7C1BAE4-C144-D749-A990-7E2F37B3530D}">
      <dgm:prSet phldrT="[Text]"/>
      <dgm:spPr>
        <a:ln>
          <a:solidFill>
            <a:schemeClr val="tx2">
              <a:lumMod val="75000"/>
            </a:schemeClr>
          </a:solidFill>
        </a:ln>
      </dgm:spPr>
      <dgm:t>
        <a:bodyPr/>
        <a:lstStyle/>
        <a:p>
          <a:r>
            <a:rPr lang="en-GB" dirty="0">
              <a:latin typeface="Calibri" panose="020F0502020204030204" pitchFamily="34" charset="0"/>
              <a:cs typeface="Calibri" panose="020F0502020204030204" pitchFamily="34" charset="0"/>
            </a:rPr>
            <a:t>Ward skills: orthopaedic</a:t>
          </a:r>
        </a:p>
      </dgm:t>
    </dgm:pt>
    <dgm:pt modelId="{578BA5E3-8C11-4046-B95F-47061F8E124C}" type="parTrans" cxnId="{114E987C-1538-CE4C-B6D2-4C43512A3578}">
      <dgm:prSet/>
      <dgm:spPr/>
      <dgm:t>
        <a:bodyPr/>
        <a:lstStyle/>
        <a:p>
          <a:endParaRPr lang="en-US"/>
        </a:p>
      </dgm:t>
    </dgm:pt>
    <dgm:pt modelId="{9A2B33A8-C337-4F48-9293-D16E37A713F1}" type="sibTrans" cxnId="{114E987C-1538-CE4C-B6D2-4C43512A3578}">
      <dgm:prSet/>
      <dgm:spPr/>
      <dgm:t>
        <a:bodyPr/>
        <a:lstStyle/>
        <a:p>
          <a:endParaRPr lang="en-US"/>
        </a:p>
      </dgm:t>
    </dgm:pt>
    <dgm:pt modelId="{EE3E0B2C-6DE0-0141-896E-0B092968D02D}">
      <dgm:prSet phldrT="[Text]"/>
      <dgm:spPr>
        <a:ln>
          <a:solidFill>
            <a:schemeClr val="tx2">
              <a:lumMod val="75000"/>
            </a:schemeClr>
          </a:solidFill>
        </a:ln>
      </dgm:spPr>
      <dgm:t>
        <a:bodyPr/>
        <a:lstStyle/>
        <a:p>
          <a:r>
            <a:rPr lang="en-GB" dirty="0">
              <a:latin typeface="Calibri" panose="020F0502020204030204" pitchFamily="34" charset="0"/>
              <a:cs typeface="Calibri" panose="020F0502020204030204" pitchFamily="34" charset="0"/>
            </a:rPr>
            <a:t>Ward skills: physiology</a:t>
          </a:r>
        </a:p>
      </dgm:t>
    </dgm:pt>
    <dgm:pt modelId="{9A72CA08-8C5A-D244-9967-D3353EF49177}" type="parTrans" cxnId="{F42AA483-8C10-6B4A-A47E-AF445CA94275}">
      <dgm:prSet/>
      <dgm:spPr/>
      <dgm:t>
        <a:bodyPr/>
        <a:lstStyle/>
        <a:p>
          <a:endParaRPr lang="en-US"/>
        </a:p>
      </dgm:t>
    </dgm:pt>
    <dgm:pt modelId="{CCB20919-6137-894D-9868-578A29978768}" type="sibTrans" cxnId="{F42AA483-8C10-6B4A-A47E-AF445CA94275}">
      <dgm:prSet/>
      <dgm:spPr/>
      <dgm:t>
        <a:bodyPr/>
        <a:lstStyle/>
        <a:p>
          <a:endParaRPr lang="en-US"/>
        </a:p>
      </dgm:t>
    </dgm:pt>
    <dgm:pt modelId="{ED4EB218-FC44-AF4D-B568-C23091ED2CE6}">
      <dgm:prSet/>
      <dgm:spPr>
        <a:ln>
          <a:solidFill>
            <a:schemeClr val="tx1"/>
          </a:solidFill>
        </a:ln>
      </dgm:spPr>
      <dgm:t>
        <a:bodyPr/>
        <a:lstStyle/>
        <a:p>
          <a:r>
            <a:rPr lang="en-US" dirty="0">
              <a:latin typeface="Calibri" panose="020F0502020204030204" pitchFamily="34" charset="0"/>
              <a:cs typeface="Calibri" panose="020F0502020204030204" pitchFamily="34" charset="0"/>
            </a:rPr>
            <a:t>Skills to improve quality</a:t>
          </a:r>
        </a:p>
      </dgm:t>
    </dgm:pt>
    <dgm:pt modelId="{C85482DD-6EBE-EF48-9DFD-E380838E7FF6}" type="parTrans" cxnId="{E1186053-6821-4C4E-B42C-F2DD6AEA5435}">
      <dgm:prSet/>
      <dgm:spPr/>
      <dgm:t>
        <a:bodyPr/>
        <a:lstStyle/>
        <a:p>
          <a:endParaRPr lang="en-US"/>
        </a:p>
      </dgm:t>
    </dgm:pt>
    <dgm:pt modelId="{7AD96B1D-CC15-594C-BBF6-1E640CC8FC12}" type="sibTrans" cxnId="{E1186053-6821-4C4E-B42C-F2DD6AEA5435}">
      <dgm:prSet/>
      <dgm:spPr/>
      <dgm:t>
        <a:bodyPr/>
        <a:lstStyle/>
        <a:p>
          <a:endParaRPr lang="en-US"/>
        </a:p>
      </dgm:t>
    </dgm:pt>
    <dgm:pt modelId="{7F206B2F-1739-456D-8CAA-5FDAC3B514FF}" type="pres">
      <dgm:prSet presAssocID="{84EAF17B-49DB-443F-898E-06E03ACD2D4E}" presName="Name0" presStyleCnt="0">
        <dgm:presLayoutVars>
          <dgm:chPref val="1"/>
          <dgm:dir/>
          <dgm:animOne val="branch"/>
          <dgm:animLvl val="lvl"/>
          <dgm:resizeHandles val="exact"/>
        </dgm:presLayoutVars>
      </dgm:prSet>
      <dgm:spPr/>
    </dgm:pt>
    <dgm:pt modelId="{EE93EECA-32A5-4AFC-BB8B-C14E5EDCEF2E}" type="pres">
      <dgm:prSet presAssocID="{4A3C1F13-BB86-444C-94AF-F2502CFF3A28}" presName="root1" presStyleCnt="0"/>
      <dgm:spPr/>
    </dgm:pt>
    <dgm:pt modelId="{31701DDF-4BA4-40CD-93CE-A42E291FC80F}" type="pres">
      <dgm:prSet presAssocID="{4A3C1F13-BB86-444C-94AF-F2502CFF3A28}" presName="LevelOneTextNode" presStyleLbl="node0" presStyleIdx="0" presStyleCnt="1" custAng="5400000" custFlipHor="1" custScaleX="421887" custScaleY="44166" custLinFactNeighborX="2056" custLinFactNeighborY="-5987">
        <dgm:presLayoutVars>
          <dgm:chPref val="3"/>
        </dgm:presLayoutVars>
      </dgm:prSet>
      <dgm:spPr>
        <a:prstGeom prst="roundRect">
          <a:avLst/>
        </a:prstGeom>
      </dgm:spPr>
    </dgm:pt>
    <dgm:pt modelId="{E5362D07-4858-4A2C-A46A-314E33AF06E1}" type="pres">
      <dgm:prSet presAssocID="{4A3C1F13-BB86-444C-94AF-F2502CFF3A28}" presName="level2hierChild" presStyleCnt="0"/>
      <dgm:spPr/>
    </dgm:pt>
    <dgm:pt modelId="{E0E8751D-25B0-49F6-8BD6-1AE720FE00F2}" type="pres">
      <dgm:prSet presAssocID="{F97AA74F-F958-4560-8441-1D5963873098}" presName="conn2-1" presStyleLbl="parChTrans1D2" presStyleIdx="0" presStyleCnt="5"/>
      <dgm:spPr/>
    </dgm:pt>
    <dgm:pt modelId="{F957851E-5FA4-483E-8C7B-166EED602DAB}" type="pres">
      <dgm:prSet presAssocID="{F97AA74F-F958-4560-8441-1D5963873098}" presName="connTx" presStyleLbl="parChTrans1D2" presStyleIdx="0" presStyleCnt="5"/>
      <dgm:spPr/>
    </dgm:pt>
    <dgm:pt modelId="{429AFCD0-3988-422C-849C-35254D695D8B}" type="pres">
      <dgm:prSet presAssocID="{AE315944-3168-4E0E-A637-AFB91A39AFC1}" presName="root2" presStyleCnt="0"/>
      <dgm:spPr/>
    </dgm:pt>
    <dgm:pt modelId="{CF5CEE62-B934-4D9E-84CB-152EE3946C13}" type="pres">
      <dgm:prSet presAssocID="{AE315944-3168-4E0E-A637-AFB91A39AFC1}" presName="LevelTwoTextNode" presStyleLbl="node2" presStyleIdx="0" presStyleCnt="5" custScaleY="150553">
        <dgm:presLayoutVars>
          <dgm:chPref val="3"/>
        </dgm:presLayoutVars>
      </dgm:prSet>
      <dgm:spPr>
        <a:prstGeom prst="roundRect">
          <a:avLst/>
        </a:prstGeom>
      </dgm:spPr>
    </dgm:pt>
    <dgm:pt modelId="{78ED5003-871A-42F7-84F0-2DF81CADD93B}" type="pres">
      <dgm:prSet presAssocID="{AE315944-3168-4E0E-A637-AFB91A39AFC1}" presName="level3hierChild" presStyleCnt="0"/>
      <dgm:spPr/>
    </dgm:pt>
    <dgm:pt modelId="{3629C91A-C1EE-43F1-957A-41114723552D}" type="pres">
      <dgm:prSet presAssocID="{E1643E44-4DCA-4BC7-A01A-B12DDBE7D3CF}" presName="conn2-1" presStyleLbl="parChTrans1D3" presStyleIdx="0" presStyleCnt="13"/>
      <dgm:spPr/>
    </dgm:pt>
    <dgm:pt modelId="{3181115D-C26E-4D4E-87E2-0E6E59930CE1}" type="pres">
      <dgm:prSet presAssocID="{E1643E44-4DCA-4BC7-A01A-B12DDBE7D3CF}" presName="connTx" presStyleLbl="parChTrans1D3" presStyleIdx="0" presStyleCnt="13"/>
      <dgm:spPr/>
    </dgm:pt>
    <dgm:pt modelId="{AAC576AC-89D2-457F-9263-1EB99907A1DE}" type="pres">
      <dgm:prSet presAssocID="{966D9D59-3225-4998-8AB8-03DDB048ECC1}" presName="root2" presStyleCnt="0"/>
      <dgm:spPr/>
    </dgm:pt>
    <dgm:pt modelId="{698C40A9-F66D-45B9-83BD-8C24309EC503}" type="pres">
      <dgm:prSet presAssocID="{966D9D59-3225-4998-8AB8-03DDB048ECC1}" presName="LevelTwoTextNode" presStyleLbl="node3" presStyleIdx="0" presStyleCnt="13" custScaleX="98678" custScaleY="68395">
        <dgm:presLayoutVars>
          <dgm:chPref val="3"/>
        </dgm:presLayoutVars>
      </dgm:prSet>
      <dgm:spPr>
        <a:prstGeom prst="roundRect">
          <a:avLst/>
        </a:prstGeom>
      </dgm:spPr>
    </dgm:pt>
    <dgm:pt modelId="{5A75B399-6072-4CDC-A536-A165C0E0ACB9}" type="pres">
      <dgm:prSet presAssocID="{966D9D59-3225-4998-8AB8-03DDB048ECC1}" presName="level3hierChild" presStyleCnt="0"/>
      <dgm:spPr/>
    </dgm:pt>
    <dgm:pt modelId="{7AAB4B11-AE3D-4B50-AADC-75DC22DDE25A}" type="pres">
      <dgm:prSet presAssocID="{7FAC3AD3-2DE6-4419-9DA1-09C3ECD5C00B}" presName="conn2-1" presStyleLbl="parChTrans1D3" presStyleIdx="1" presStyleCnt="13"/>
      <dgm:spPr/>
    </dgm:pt>
    <dgm:pt modelId="{AF5FA9E4-ED3A-4E69-8865-98B187313008}" type="pres">
      <dgm:prSet presAssocID="{7FAC3AD3-2DE6-4419-9DA1-09C3ECD5C00B}" presName="connTx" presStyleLbl="parChTrans1D3" presStyleIdx="1" presStyleCnt="13"/>
      <dgm:spPr/>
    </dgm:pt>
    <dgm:pt modelId="{0DC21E62-A87A-4018-9A52-F45B24A5E853}" type="pres">
      <dgm:prSet presAssocID="{5707DE97-D356-453D-8FD8-49099746B0D0}" presName="root2" presStyleCnt="0"/>
      <dgm:spPr/>
    </dgm:pt>
    <dgm:pt modelId="{97840B70-0E03-4132-82DB-88C558FB9245}" type="pres">
      <dgm:prSet presAssocID="{5707DE97-D356-453D-8FD8-49099746B0D0}" presName="LevelTwoTextNode" presStyleLbl="node3" presStyleIdx="1" presStyleCnt="13" custScaleX="99380" custScaleY="69364">
        <dgm:presLayoutVars>
          <dgm:chPref val="3"/>
        </dgm:presLayoutVars>
      </dgm:prSet>
      <dgm:spPr>
        <a:prstGeom prst="roundRect">
          <a:avLst/>
        </a:prstGeom>
      </dgm:spPr>
    </dgm:pt>
    <dgm:pt modelId="{39CF140A-278F-468E-A63C-39124E475846}" type="pres">
      <dgm:prSet presAssocID="{5707DE97-D356-453D-8FD8-49099746B0D0}" presName="level3hierChild" presStyleCnt="0"/>
      <dgm:spPr/>
    </dgm:pt>
    <dgm:pt modelId="{70755BFD-5AB3-5844-AB57-A1AA770A6CF2}" type="pres">
      <dgm:prSet presAssocID="{EA841A30-1059-9C42-96B6-BA1391B71075}" presName="conn2-1" presStyleLbl="parChTrans1D3" presStyleIdx="2" presStyleCnt="13"/>
      <dgm:spPr/>
    </dgm:pt>
    <dgm:pt modelId="{01FD33CC-61AE-1B48-98CF-CE248DCD76F4}" type="pres">
      <dgm:prSet presAssocID="{EA841A30-1059-9C42-96B6-BA1391B71075}" presName="connTx" presStyleLbl="parChTrans1D3" presStyleIdx="2" presStyleCnt="13"/>
      <dgm:spPr/>
    </dgm:pt>
    <dgm:pt modelId="{FEF9E3C6-26FD-5745-AAE0-8CC214DFFA7B}" type="pres">
      <dgm:prSet presAssocID="{50B03247-2A76-AA44-A2BC-F3EB7DF7691D}" presName="root2" presStyleCnt="0"/>
      <dgm:spPr/>
    </dgm:pt>
    <dgm:pt modelId="{7F342BE0-BDB6-8543-BA21-6665D2CBAA90}" type="pres">
      <dgm:prSet presAssocID="{50B03247-2A76-AA44-A2BC-F3EB7DF7691D}" presName="LevelTwoTextNode" presStyleLbl="node3" presStyleIdx="2" presStyleCnt="13" custScaleX="97876" custScaleY="66195">
        <dgm:presLayoutVars>
          <dgm:chPref val="3"/>
        </dgm:presLayoutVars>
      </dgm:prSet>
      <dgm:spPr>
        <a:prstGeom prst="flowChartAlternateProcess">
          <a:avLst/>
        </a:prstGeom>
      </dgm:spPr>
    </dgm:pt>
    <dgm:pt modelId="{F45B41FF-A2CD-F745-BFCD-C3C5228C0369}" type="pres">
      <dgm:prSet presAssocID="{50B03247-2A76-AA44-A2BC-F3EB7DF7691D}" presName="level3hierChild" presStyleCnt="0"/>
      <dgm:spPr/>
    </dgm:pt>
    <dgm:pt modelId="{5B56B3CE-BB89-41AB-A135-F2DE8DD8BF26}" type="pres">
      <dgm:prSet presAssocID="{C14A612D-C9B2-44BC-9A3D-01513E60E370}" presName="conn2-1" presStyleLbl="parChTrans1D2" presStyleIdx="1" presStyleCnt="5"/>
      <dgm:spPr/>
    </dgm:pt>
    <dgm:pt modelId="{4CA3D8CE-0201-445A-9892-3A65CBF57928}" type="pres">
      <dgm:prSet presAssocID="{C14A612D-C9B2-44BC-9A3D-01513E60E370}" presName="connTx" presStyleLbl="parChTrans1D2" presStyleIdx="1" presStyleCnt="5"/>
      <dgm:spPr/>
    </dgm:pt>
    <dgm:pt modelId="{E4273442-129B-4B98-A772-86E0A6A4AD43}" type="pres">
      <dgm:prSet presAssocID="{613B9CF7-F2AE-419C-A1FC-A9C2BF02BAD1}" presName="root2" presStyleCnt="0"/>
      <dgm:spPr/>
    </dgm:pt>
    <dgm:pt modelId="{C95986DA-6B69-43E6-8BED-646E4A63B317}" type="pres">
      <dgm:prSet presAssocID="{613B9CF7-F2AE-419C-A1FC-A9C2BF02BAD1}" presName="LevelTwoTextNode" presStyleLbl="node2" presStyleIdx="1" presStyleCnt="5" custScaleY="227803">
        <dgm:presLayoutVars>
          <dgm:chPref val="3"/>
        </dgm:presLayoutVars>
      </dgm:prSet>
      <dgm:spPr>
        <a:prstGeom prst="roundRect">
          <a:avLst/>
        </a:prstGeom>
      </dgm:spPr>
    </dgm:pt>
    <dgm:pt modelId="{0959D2B6-3B53-4D55-A0E5-7DCB40EE8022}" type="pres">
      <dgm:prSet presAssocID="{613B9CF7-F2AE-419C-A1FC-A9C2BF02BAD1}" presName="level3hierChild" presStyleCnt="0"/>
      <dgm:spPr/>
    </dgm:pt>
    <dgm:pt modelId="{35DED027-643F-47C2-9971-0E6715391CCD}" type="pres">
      <dgm:prSet presAssocID="{0AC882FD-D75D-4BEE-964D-F43AF44D13E8}" presName="conn2-1" presStyleLbl="parChTrans1D3" presStyleIdx="3" presStyleCnt="13"/>
      <dgm:spPr/>
    </dgm:pt>
    <dgm:pt modelId="{816776FD-76B4-467D-9E97-CB19CCCAEDDB}" type="pres">
      <dgm:prSet presAssocID="{0AC882FD-D75D-4BEE-964D-F43AF44D13E8}" presName="connTx" presStyleLbl="parChTrans1D3" presStyleIdx="3" presStyleCnt="13"/>
      <dgm:spPr/>
    </dgm:pt>
    <dgm:pt modelId="{85A0AC5E-3C58-4CC6-81C6-F786CD3B2D35}" type="pres">
      <dgm:prSet presAssocID="{045A56B4-E81B-4E38-B0DA-81A4E887212F}" presName="root2" presStyleCnt="0"/>
      <dgm:spPr/>
    </dgm:pt>
    <dgm:pt modelId="{576BB80C-775C-4C2D-910C-A34DDF54FB5B}" type="pres">
      <dgm:prSet presAssocID="{045A56B4-E81B-4E38-B0DA-81A4E887212F}" presName="LevelTwoTextNode" presStyleLbl="node3" presStyleIdx="3" presStyleCnt="13" custScaleY="53168">
        <dgm:presLayoutVars>
          <dgm:chPref val="3"/>
        </dgm:presLayoutVars>
      </dgm:prSet>
      <dgm:spPr>
        <a:prstGeom prst="roundRect">
          <a:avLst/>
        </a:prstGeom>
      </dgm:spPr>
    </dgm:pt>
    <dgm:pt modelId="{2E2CDB59-A2BF-42EA-A50C-E2F07CB04326}" type="pres">
      <dgm:prSet presAssocID="{045A56B4-E81B-4E38-B0DA-81A4E887212F}" presName="level3hierChild" presStyleCnt="0"/>
      <dgm:spPr/>
    </dgm:pt>
    <dgm:pt modelId="{F2A1F6B6-B7FC-49A0-A425-8C98DA81ACE0}" type="pres">
      <dgm:prSet presAssocID="{07628917-1B3D-4CC3-B86F-C5175AADF09D}" presName="conn2-1" presStyleLbl="parChTrans1D3" presStyleIdx="4" presStyleCnt="13"/>
      <dgm:spPr/>
    </dgm:pt>
    <dgm:pt modelId="{2E06F5F7-B402-49A7-9AB2-E215BF516CDB}" type="pres">
      <dgm:prSet presAssocID="{07628917-1B3D-4CC3-B86F-C5175AADF09D}" presName="connTx" presStyleLbl="parChTrans1D3" presStyleIdx="4" presStyleCnt="13"/>
      <dgm:spPr/>
    </dgm:pt>
    <dgm:pt modelId="{F37CBECB-6C81-4548-B89F-F23F9D051A9B}" type="pres">
      <dgm:prSet presAssocID="{EA49D0A6-044A-4586-B00B-2EE21E5B5138}" presName="root2" presStyleCnt="0"/>
      <dgm:spPr/>
    </dgm:pt>
    <dgm:pt modelId="{95440F24-3AA8-499B-B7D6-91ECBF47812A}" type="pres">
      <dgm:prSet presAssocID="{EA49D0A6-044A-4586-B00B-2EE21E5B5138}" presName="LevelTwoTextNode" presStyleLbl="node3" presStyleIdx="4" presStyleCnt="13" custScaleY="48823">
        <dgm:presLayoutVars>
          <dgm:chPref val="3"/>
        </dgm:presLayoutVars>
      </dgm:prSet>
      <dgm:spPr>
        <a:prstGeom prst="roundRect">
          <a:avLst/>
        </a:prstGeom>
      </dgm:spPr>
    </dgm:pt>
    <dgm:pt modelId="{4AF4746E-AB7E-4E6C-A227-66F74D072090}" type="pres">
      <dgm:prSet presAssocID="{EA49D0A6-044A-4586-B00B-2EE21E5B5138}" presName="level3hierChild" presStyleCnt="0"/>
      <dgm:spPr/>
    </dgm:pt>
    <dgm:pt modelId="{9030041E-1ABA-4FEB-8F18-05465CF8CEDD}" type="pres">
      <dgm:prSet presAssocID="{AD44C19A-9547-4792-8875-853767FB9161}" presName="conn2-1" presStyleLbl="parChTrans1D3" presStyleIdx="5" presStyleCnt="13"/>
      <dgm:spPr/>
    </dgm:pt>
    <dgm:pt modelId="{967B7D71-F676-474E-BDBC-3F4F020599E4}" type="pres">
      <dgm:prSet presAssocID="{AD44C19A-9547-4792-8875-853767FB9161}" presName="connTx" presStyleLbl="parChTrans1D3" presStyleIdx="5" presStyleCnt="13"/>
      <dgm:spPr/>
    </dgm:pt>
    <dgm:pt modelId="{596948F4-54C6-4230-B89A-6AE12BF8B654}" type="pres">
      <dgm:prSet presAssocID="{EB53EA07-0D23-4D1C-97DC-DA59ECACDC3D}" presName="root2" presStyleCnt="0"/>
      <dgm:spPr/>
    </dgm:pt>
    <dgm:pt modelId="{83D12D3C-5D5F-4B3E-96D8-ACA58243AF26}" type="pres">
      <dgm:prSet presAssocID="{EB53EA07-0D23-4D1C-97DC-DA59ECACDC3D}" presName="LevelTwoTextNode" presStyleLbl="node3" presStyleIdx="5" presStyleCnt="13" custScaleY="63496">
        <dgm:presLayoutVars>
          <dgm:chPref val="3"/>
        </dgm:presLayoutVars>
      </dgm:prSet>
      <dgm:spPr>
        <a:prstGeom prst="roundRect">
          <a:avLst/>
        </a:prstGeom>
      </dgm:spPr>
    </dgm:pt>
    <dgm:pt modelId="{CB8B470F-2E1E-46AE-B364-85AE21FD3220}" type="pres">
      <dgm:prSet presAssocID="{EB53EA07-0D23-4D1C-97DC-DA59ECACDC3D}" presName="level3hierChild" presStyleCnt="0"/>
      <dgm:spPr/>
    </dgm:pt>
    <dgm:pt modelId="{C5EB0DB3-FB7E-2A4C-A797-62161445212E}" type="pres">
      <dgm:prSet presAssocID="{578BA5E3-8C11-4046-B95F-47061F8E124C}" presName="conn2-1" presStyleLbl="parChTrans1D3" presStyleIdx="6" presStyleCnt="13"/>
      <dgm:spPr/>
    </dgm:pt>
    <dgm:pt modelId="{B6E9528C-9D37-3240-A81E-DF586F255EEE}" type="pres">
      <dgm:prSet presAssocID="{578BA5E3-8C11-4046-B95F-47061F8E124C}" presName="connTx" presStyleLbl="parChTrans1D3" presStyleIdx="6" presStyleCnt="13"/>
      <dgm:spPr/>
    </dgm:pt>
    <dgm:pt modelId="{EF3F88CE-0C7F-0E49-9E15-8FCD7E55C8A2}" type="pres">
      <dgm:prSet presAssocID="{B7C1BAE4-C144-D749-A990-7E2F37B3530D}" presName="root2" presStyleCnt="0"/>
      <dgm:spPr/>
    </dgm:pt>
    <dgm:pt modelId="{6FA1F07F-143A-5046-89F4-B1D719F68444}" type="pres">
      <dgm:prSet presAssocID="{B7C1BAE4-C144-D749-A990-7E2F37B3530D}" presName="LevelTwoTextNode" presStyleLbl="node3" presStyleIdx="6" presStyleCnt="13" custScaleY="68337">
        <dgm:presLayoutVars>
          <dgm:chPref val="3"/>
        </dgm:presLayoutVars>
      </dgm:prSet>
      <dgm:spPr>
        <a:prstGeom prst="roundRect">
          <a:avLst/>
        </a:prstGeom>
      </dgm:spPr>
    </dgm:pt>
    <dgm:pt modelId="{2790DEBD-213B-604F-B200-38C7CAF7CF5D}" type="pres">
      <dgm:prSet presAssocID="{B7C1BAE4-C144-D749-A990-7E2F37B3530D}" presName="level3hierChild" presStyleCnt="0"/>
      <dgm:spPr/>
    </dgm:pt>
    <dgm:pt modelId="{ECD12035-394F-9248-9A71-CA22ED731F04}" type="pres">
      <dgm:prSet presAssocID="{9A72CA08-8C5A-D244-9967-D3353EF49177}" presName="conn2-1" presStyleLbl="parChTrans1D3" presStyleIdx="7" presStyleCnt="13"/>
      <dgm:spPr/>
    </dgm:pt>
    <dgm:pt modelId="{E776F5BD-D39D-9743-9C65-0975ADCFAFA8}" type="pres">
      <dgm:prSet presAssocID="{9A72CA08-8C5A-D244-9967-D3353EF49177}" presName="connTx" presStyleLbl="parChTrans1D3" presStyleIdx="7" presStyleCnt="13"/>
      <dgm:spPr/>
    </dgm:pt>
    <dgm:pt modelId="{5744E487-C991-F74C-82F8-284FA0F057FB}" type="pres">
      <dgm:prSet presAssocID="{EE3E0B2C-6DE0-0141-896E-0B092968D02D}" presName="root2" presStyleCnt="0"/>
      <dgm:spPr/>
    </dgm:pt>
    <dgm:pt modelId="{FBCEDD7F-6917-9D43-83D6-A613C5B776D3}" type="pres">
      <dgm:prSet presAssocID="{EE3E0B2C-6DE0-0141-896E-0B092968D02D}" presName="LevelTwoTextNode" presStyleLbl="node3" presStyleIdx="7" presStyleCnt="13" custScaleY="46513">
        <dgm:presLayoutVars>
          <dgm:chPref val="3"/>
        </dgm:presLayoutVars>
      </dgm:prSet>
      <dgm:spPr>
        <a:prstGeom prst="roundRect">
          <a:avLst/>
        </a:prstGeom>
      </dgm:spPr>
    </dgm:pt>
    <dgm:pt modelId="{18D0A710-6709-4248-B6A1-B4F55CE0F438}" type="pres">
      <dgm:prSet presAssocID="{EE3E0B2C-6DE0-0141-896E-0B092968D02D}" presName="level3hierChild" presStyleCnt="0"/>
      <dgm:spPr/>
    </dgm:pt>
    <dgm:pt modelId="{0B042CAF-2C41-485B-866C-7CDE78BA3BA6}" type="pres">
      <dgm:prSet presAssocID="{1C981A20-985F-4C16-BD85-CD9D37EFF7CE}" presName="conn2-1" presStyleLbl="parChTrans1D2" presStyleIdx="2" presStyleCnt="5"/>
      <dgm:spPr/>
    </dgm:pt>
    <dgm:pt modelId="{BE7B1908-ECAE-4ED5-8DB7-7D59A151A87A}" type="pres">
      <dgm:prSet presAssocID="{1C981A20-985F-4C16-BD85-CD9D37EFF7CE}" presName="connTx" presStyleLbl="parChTrans1D2" presStyleIdx="2" presStyleCnt="5"/>
      <dgm:spPr/>
    </dgm:pt>
    <dgm:pt modelId="{2027F84B-A616-4E10-B58F-DB41CD982175}" type="pres">
      <dgm:prSet presAssocID="{414C4CB7-B59E-4CF8-A30A-3C7250AB4FF8}" presName="root2" presStyleCnt="0"/>
      <dgm:spPr/>
    </dgm:pt>
    <dgm:pt modelId="{1110CBB3-4B48-487E-9300-6E98CBB10B27}" type="pres">
      <dgm:prSet presAssocID="{414C4CB7-B59E-4CF8-A30A-3C7250AB4FF8}" presName="LevelTwoTextNode" presStyleLbl="node2" presStyleIdx="2" presStyleCnt="5">
        <dgm:presLayoutVars>
          <dgm:chPref val="3"/>
        </dgm:presLayoutVars>
      </dgm:prSet>
      <dgm:spPr>
        <a:prstGeom prst="roundRect">
          <a:avLst/>
        </a:prstGeom>
      </dgm:spPr>
    </dgm:pt>
    <dgm:pt modelId="{2EE7402F-D38D-4F20-A1C9-2C074788D753}" type="pres">
      <dgm:prSet presAssocID="{414C4CB7-B59E-4CF8-A30A-3C7250AB4FF8}" presName="level3hierChild" presStyleCnt="0"/>
      <dgm:spPr/>
    </dgm:pt>
    <dgm:pt modelId="{B8292535-C910-4111-9DD2-6EEB64D9B1E0}" type="pres">
      <dgm:prSet presAssocID="{9CF4CE00-CBC8-4CD3-886E-431EF60ED478}" presName="conn2-1" presStyleLbl="parChTrans1D3" presStyleIdx="8" presStyleCnt="13"/>
      <dgm:spPr/>
    </dgm:pt>
    <dgm:pt modelId="{1C61DBD6-1ED3-4FD0-940F-41438FD817DB}" type="pres">
      <dgm:prSet presAssocID="{9CF4CE00-CBC8-4CD3-886E-431EF60ED478}" presName="connTx" presStyleLbl="parChTrans1D3" presStyleIdx="8" presStyleCnt="13"/>
      <dgm:spPr/>
    </dgm:pt>
    <dgm:pt modelId="{DE7CE763-3B86-4C08-9FC5-AE2EC0DA55D8}" type="pres">
      <dgm:prSet presAssocID="{FB50B548-87FE-4884-AF31-EE59FD1F15E5}" presName="root2" presStyleCnt="0"/>
      <dgm:spPr/>
    </dgm:pt>
    <dgm:pt modelId="{E79EFC4D-05C3-4A7A-9331-834E6CB1134D}" type="pres">
      <dgm:prSet presAssocID="{FB50B548-87FE-4884-AF31-EE59FD1F15E5}" presName="LevelTwoTextNode" presStyleLbl="node3" presStyleIdx="8" presStyleCnt="13" custScaleY="38398">
        <dgm:presLayoutVars>
          <dgm:chPref val="3"/>
        </dgm:presLayoutVars>
      </dgm:prSet>
      <dgm:spPr>
        <a:prstGeom prst="roundRect">
          <a:avLst/>
        </a:prstGeom>
      </dgm:spPr>
    </dgm:pt>
    <dgm:pt modelId="{F73EBC0E-ED37-420A-A823-1B0F96850E9D}" type="pres">
      <dgm:prSet presAssocID="{FB50B548-87FE-4884-AF31-EE59FD1F15E5}" presName="level3hierChild" presStyleCnt="0"/>
      <dgm:spPr/>
    </dgm:pt>
    <dgm:pt modelId="{36A8BEF7-85B9-4C1B-9A05-159BD68DD98E}" type="pres">
      <dgm:prSet presAssocID="{4CD56C2C-6B28-4153-9BC5-5A5543368BF2}" presName="conn2-1" presStyleLbl="parChTrans1D3" presStyleIdx="9" presStyleCnt="13"/>
      <dgm:spPr/>
    </dgm:pt>
    <dgm:pt modelId="{406968B7-9D25-4AED-930D-2E4C21C05914}" type="pres">
      <dgm:prSet presAssocID="{4CD56C2C-6B28-4153-9BC5-5A5543368BF2}" presName="connTx" presStyleLbl="parChTrans1D3" presStyleIdx="9" presStyleCnt="13"/>
      <dgm:spPr/>
    </dgm:pt>
    <dgm:pt modelId="{4D3116DA-E749-4D9B-B31D-496DB518F69F}" type="pres">
      <dgm:prSet presAssocID="{3234BEDE-AFB5-4F7B-95BE-6D83E3393F24}" presName="root2" presStyleCnt="0"/>
      <dgm:spPr/>
    </dgm:pt>
    <dgm:pt modelId="{DA7D1885-EB0F-416A-987C-800F695E561A}" type="pres">
      <dgm:prSet presAssocID="{3234BEDE-AFB5-4F7B-95BE-6D83E3393F24}" presName="LevelTwoTextNode" presStyleLbl="node3" presStyleIdx="9" presStyleCnt="13" custScaleY="49183">
        <dgm:presLayoutVars>
          <dgm:chPref val="3"/>
        </dgm:presLayoutVars>
      </dgm:prSet>
      <dgm:spPr>
        <a:prstGeom prst="roundRect">
          <a:avLst/>
        </a:prstGeom>
      </dgm:spPr>
    </dgm:pt>
    <dgm:pt modelId="{A02394A9-37D0-4183-B9A5-A919E84B053D}" type="pres">
      <dgm:prSet presAssocID="{3234BEDE-AFB5-4F7B-95BE-6D83E3393F24}" presName="level3hierChild" presStyleCnt="0"/>
      <dgm:spPr/>
    </dgm:pt>
    <dgm:pt modelId="{CBF1082B-AB26-4009-94C1-0F6894E64B45}" type="pres">
      <dgm:prSet presAssocID="{4257D7FC-C7B5-409C-A9BB-7C05D3023340}" presName="conn2-1" presStyleLbl="parChTrans1D2" presStyleIdx="3" presStyleCnt="5"/>
      <dgm:spPr/>
    </dgm:pt>
    <dgm:pt modelId="{79DC01C0-FC89-43F2-A015-7FFF31394824}" type="pres">
      <dgm:prSet presAssocID="{4257D7FC-C7B5-409C-A9BB-7C05D3023340}" presName="connTx" presStyleLbl="parChTrans1D2" presStyleIdx="3" presStyleCnt="5"/>
      <dgm:spPr/>
    </dgm:pt>
    <dgm:pt modelId="{9D2CEA01-2B2A-4670-A440-85FD0B983316}" type="pres">
      <dgm:prSet presAssocID="{E5BBD7E7-E01E-4EC5-A32C-B6BFB4CED235}" presName="root2" presStyleCnt="0"/>
      <dgm:spPr/>
    </dgm:pt>
    <dgm:pt modelId="{D4DAEB71-1AA7-4037-85FF-293DB3909801}" type="pres">
      <dgm:prSet presAssocID="{E5BBD7E7-E01E-4EC5-A32C-B6BFB4CED235}" presName="LevelTwoTextNode" presStyleLbl="node2" presStyleIdx="3" presStyleCnt="5">
        <dgm:presLayoutVars>
          <dgm:chPref val="3"/>
        </dgm:presLayoutVars>
      </dgm:prSet>
      <dgm:spPr>
        <a:prstGeom prst="roundRect">
          <a:avLst/>
        </a:prstGeom>
      </dgm:spPr>
    </dgm:pt>
    <dgm:pt modelId="{56CD7DBA-FDD4-4A2D-846C-77C36CA22BA8}" type="pres">
      <dgm:prSet presAssocID="{E5BBD7E7-E01E-4EC5-A32C-B6BFB4CED235}" presName="level3hierChild" presStyleCnt="0"/>
      <dgm:spPr/>
    </dgm:pt>
    <dgm:pt modelId="{C4EF91C1-5DB8-42FE-B70A-4B5E181C7004}" type="pres">
      <dgm:prSet presAssocID="{1EB99F2D-51B1-4AA6-ABAC-3A4CA90326EE}" presName="conn2-1" presStyleLbl="parChTrans1D3" presStyleIdx="10" presStyleCnt="13"/>
      <dgm:spPr/>
    </dgm:pt>
    <dgm:pt modelId="{C814AB0E-062B-45BF-B9D0-56894D49D4E3}" type="pres">
      <dgm:prSet presAssocID="{1EB99F2D-51B1-4AA6-ABAC-3A4CA90326EE}" presName="connTx" presStyleLbl="parChTrans1D3" presStyleIdx="10" presStyleCnt="13"/>
      <dgm:spPr/>
    </dgm:pt>
    <dgm:pt modelId="{1EB4B0FB-2A37-4043-800E-EDC6360BC92D}" type="pres">
      <dgm:prSet presAssocID="{927D8B51-6D65-4EDC-9EE9-6DECE0B7280C}" presName="root2" presStyleCnt="0"/>
      <dgm:spPr/>
    </dgm:pt>
    <dgm:pt modelId="{E5C5D141-0126-4DEA-82D7-EDFEE817159E}" type="pres">
      <dgm:prSet presAssocID="{927D8B51-6D65-4EDC-9EE9-6DECE0B7280C}" presName="LevelTwoTextNode" presStyleLbl="node3" presStyleIdx="10" presStyleCnt="13" custScaleY="50603">
        <dgm:presLayoutVars>
          <dgm:chPref val="3"/>
        </dgm:presLayoutVars>
      </dgm:prSet>
      <dgm:spPr>
        <a:prstGeom prst="roundRect">
          <a:avLst/>
        </a:prstGeom>
      </dgm:spPr>
    </dgm:pt>
    <dgm:pt modelId="{E52ADBC3-EA57-4404-8F8B-2CBEBAF76669}" type="pres">
      <dgm:prSet presAssocID="{927D8B51-6D65-4EDC-9EE9-6DECE0B7280C}" presName="level3hierChild" presStyleCnt="0"/>
      <dgm:spPr/>
    </dgm:pt>
    <dgm:pt modelId="{4CC10255-81C5-3341-B853-88F97D876477}" type="pres">
      <dgm:prSet presAssocID="{03DFEFD6-227E-604D-9556-74FB336546E9}" presName="conn2-1" presStyleLbl="parChTrans1D3" presStyleIdx="11" presStyleCnt="13"/>
      <dgm:spPr/>
    </dgm:pt>
    <dgm:pt modelId="{C4A0489E-A0A9-2B40-9A87-BC7C60D0DF99}" type="pres">
      <dgm:prSet presAssocID="{03DFEFD6-227E-604D-9556-74FB336546E9}" presName="connTx" presStyleLbl="parChTrans1D3" presStyleIdx="11" presStyleCnt="13"/>
      <dgm:spPr/>
    </dgm:pt>
    <dgm:pt modelId="{D2F640F0-EA8B-A747-9D6B-BA05E0D4887D}" type="pres">
      <dgm:prSet presAssocID="{6B4D88F2-53E2-834A-BC6A-C1E2B72933CE}" presName="root2" presStyleCnt="0"/>
      <dgm:spPr/>
    </dgm:pt>
    <dgm:pt modelId="{BC25E67E-4379-3B4E-AA7F-97DAC211A1B5}" type="pres">
      <dgm:prSet presAssocID="{6B4D88F2-53E2-834A-BC6A-C1E2B72933CE}" presName="LevelTwoTextNode" presStyleLbl="node3" presStyleIdx="11" presStyleCnt="13" custScaleY="71008">
        <dgm:presLayoutVars>
          <dgm:chPref val="3"/>
        </dgm:presLayoutVars>
      </dgm:prSet>
      <dgm:spPr>
        <a:prstGeom prst="flowChartAlternateProcess">
          <a:avLst/>
        </a:prstGeom>
      </dgm:spPr>
    </dgm:pt>
    <dgm:pt modelId="{9B0AF49B-3FAF-9E45-A551-2C88C1B12911}" type="pres">
      <dgm:prSet presAssocID="{6B4D88F2-53E2-834A-BC6A-C1E2B72933CE}" presName="level3hierChild" presStyleCnt="0"/>
      <dgm:spPr/>
    </dgm:pt>
    <dgm:pt modelId="{7358646B-D556-D647-B536-73F1692DCB5B}" type="pres">
      <dgm:prSet presAssocID="{28E8375B-1D8E-5A43-97C9-71BDBEA6C155}" presName="conn2-1" presStyleLbl="parChTrans1D2" presStyleIdx="4" presStyleCnt="5"/>
      <dgm:spPr/>
    </dgm:pt>
    <dgm:pt modelId="{7A652291-0BE9-C540-9DC2-43DB81428015}" type="pres">
      <dgm:prSet presAssocID="{28E8375B-1D8E-5A43-97C9-71BDBEA6C155}" presName="connTx" presStyleLbl="parChTrans1D2" presStyleIdx="4" presStyleCnt="5"/>
      <dgm:spPr/>
    </dgm:pt>
    <dgm:pt modelId="{181C852B-22FC-A94F-87E2-CE659EE8D2F0}" type="pres">
      <dgm:prSet presAssocID="{D6C0818E-4599-6B48-B0B5-5D6FDEA8A773}" presName="root2" presStyleCnt="0"/>
      <dgm:spPr/>
    </dgm:pt>
    <dgm:pt modelId="{D20D9885-BF8B-A34C-8EB9-1A20902261A7}" type="pres">
      <dgm:prSet presAssocID="{D6C0818E-4599-6B48-B0B5-5D6FDEA8A773}" presName="LevelTwoTextNode" presStyleLbl="node2" presStyleIdx="4" presStyleCnt="5" custLinFactNeighborX="-5873" custLinFactNeighborY="-12565">
        <dgm:presLayoutVars>
          <dgm:chPref val="3"/>
        </dgm:presLayoutVars>
      </dgm:prSet>
      <dgm:spPr>
        <a:prstGeom prst="roundRect">
          <a:avLst/>
        </a:prstGeom>
      </dgm:spPr>
    </dgm:pt>
    <dgm:pt modelId="{952BF9A6-A0E3-9A4F-8E6C-6E21D84DD64E}" type="pres">
      <dgm:prSet presAssocID="{D6C0818E-4599-6B48-B0B5-5D6FDEA8A773}" presName="level3hierChild" presStyleCnt="0"/>
      <dgm:spPr/>
    </dgm:pt>
    <dgm:pt modelId="{B92AAE24-3828-D949-BB56-5A442FE50E47}" type="pres">
      <dgm:prSet presAssocID="{C85482DD-6EBE-EF48-9DFD-E380838E7FF6}" presName="conn2-1" presStyleLbl="parChTrans1D3" presStyleIdx="12" presStyleCnt="13"/>
      <dgm:spPr/>
    </dgm:pt>
    <dgm:pt modelId="{25D8EDAA-666D-7D49-AB7F-016BB2073F1D}" type="pres">
      <dgm:prSet presAssocID="{C85482DD-6EBE-EF48-9DFD-E380838E7FF6}" presName="connTx" presStyleLbl="parChTrans1D3" presStyleIdx="12" presStyleCnt="13"/>
      <dgm:spPr/>
    </dgm:pt>
    <dgm:pt modelId="{9CCAAEEC-08CF-154C-ABC9-ABD4E8045E58}" type="pres">
      <dgm:prSet presAssocID="{ED4EB218-FC44-AF4D-B568-C23091ED2CE6}" presName="root2" presStyleCnt="0"/>
      <dgm:spPr/>
    </dgm:pt>
    <dgm:pt modelId="{B0A3EBE8-C77F-0149-8215-A84470063375}" type="pres">
      <dgm:prSet presAssocID="{ED4EB218-FC44-AF4D-B568-C23091ED2CE6}" presName="LevelTwoTextNode" presStyleLbl="node3" presStyleIdx="12" presStyleCnt="13" custLinFactNeighborX="-2894" custLinFactNeighborY="-1300">
        <dgm:presLayoutVars>
          <dgm:chPref val="3"/>
        </dgm:presLayoutVars>
      </dgm:prSet>
      <dgm:spPr>
        <a:prstGeom prst="roundRect">
          <a:avLst/>
        </a:prstGeom>
      </dgm:spPr>
    </dgm:pt>
    <dgm:pt modelId="{60E8D4CC-954A-434C-8FAA-D04026E5729A}" type="pres">
      <dgm:prSet presAssocID="{ED4EB218-FC44-AF4D-B568-C23091ED2CE6}" presName="level3hierChild" presStyleCnt="0"/>
      <dgm:spPr/>
    </dgm:pt>
  </dgm:ptLst>
  <dgm:cxnLst>
    <dgm:cxn modelId="{7CC8EA01-65D1-D742-AD2A-87C00DA444FA}" type="presOf" srcId="{C85482DD-6EBE-EF48-9DFD-E380838E7FF6}" destId="{B92AAE24-3828-D949-BB56-5A442FE50E47}" srcOrd="0" destOrd="0" presId="urn:microsoft.com/office/officeart/2008/layout/HorizontalMultiLevelHierarchy"/>
    <dgm:cxn modelId="{A91FF002-4D99-4AC4-9C47-01C229BE53C9}" type="presOf" srcId="{84EAF17B-49DB-443F-898E-06E03ACD2D4E}" destId="{7F206B2F-1739-456D-8CAA-5FDAC3B514FF}" srcOrd="0" destOrd="0" presId="urn:microsoft.com/office/officeart/2008/layout/HorizontalMultiLevelHierarchy"/>
    <dgm:cxn modelId="{58F27204-B8FE-49D1-9E42-73074021655D}" srcId="{4A3C1F13-BB86-444C-94AF-F2502CFF3A28}" destId="{414C4CB7-B59E-4CF8-A30A-3C7250AB4FF8}" srcOrd="2" destOrd="0" parTransId="{1C981A20-985F-4C16-BD85-CD9D37EFF7CE}" sibTransId="{8FC97AC2-50D3-4A71-8069-6D3EADF816FE}"/>
    <dgm:cxn modelId="{2B13A705-79B8-466A-ABCC-FB2D19D32EFB}" srcId="{414C4CB7-B59E-4CF8-A30A-3C7250AB4FF8}" destId="{FB50B548-87FE-4884-AF31-EE59FD1F15E5}" srcOrd="0" destOrd="0" parTransId="{9CF4CE00-CBC8-4CD3-886E-431EF60ED478}" sibTransId="{54F7F818-FF4F-4F11-A158-FB18693F5FB4}"/>
    <dgm:cxn modelId="{22B2190A-988C-0B45-A9F2-AD2BAD0502F1}" type="presOf" srcId="{5707DE97-D356-453D-8FD8-49099746B0D0}" destId="{97840B70-0E03-4132-82DB-88C558FB9245}" srcOrd="0" destOrd="0" presId="urn:microsoft.com/office/officeart/2008/layout/HorizontalMultiLevelHierarchy"/>
    <dgm:cxn modelId="{71BD7B0B-FAFB-C246-9FB7-399117A2ECC9}" type="presOf" srcId="{28E8375B-1D8E-5A43-97C9-71BDBEA6C155}" destId="{7358646B-D556-D647-B536-73F1692DCB5B}" srcOrd="0" destOrd="0" presId="urn:microsoft.com/office/officeart/2008/layout/HorizontalMultiLevelHierarchy"/>
    <dgm:cxn modelId="{4236910C-3834-4DB0-803E-47F8C71A1B49}" type="presOf" srcId="{E1643E44-4DCA-4BC7-A01A-B12DDBE7D3CF}" destId="{3629C91A-C1EE-43F1-957A-41114723552D}" srcOrd="0" destOrd="0" presId="urn:microsoft.com/office/officeart/2008/layout/HorizontalMultiLevelHierarchy"/>
    <dgm:cxn modelId="{4F484210-91D3-4463-9C42-4271645F2F39}" srcId="{414C4CB7-B59E-4CF8-A30A-3C7250AB4FF8}" destId="{3234BEDE-AFB5-4F7B-95BE-6D83E3393F24}" srcOrd="1" destOrd="0" parTransId="{4CD56C2C-6B28-4153-9BC5-5A5543368BF2}" sibTransId="{D7CAA5E6-3404-4C47-A9C5-2222F7E616FE}"/>
    <dgm:cxn modelId="{F797F019-8709-4134-888A-33AA58047E94}" type="presOf" srcId="{C14A612D-C9B2-44BC-9A3D-01513E60E370}" destId="{5B56B3CE-BB89-41AB-A135-F2DE8DD8BF26}" srcOrd="0" destOrd="0" presId="urn:microsoft.com/office/officeart/2008/layout/HorizontalMultiLevelHierarchy"/>
    <dgm:cxn modelId="{DCE0481C-84DB-4AA5-A4DF-9B33E29C00F8}" type="presOf" srcId="{E1643E44-4DCA-4BC7-A01A-B12DDBE7D3CF}" destId="{3181115D-C26E-4D4E-87E2-0E6E59930CE1}" srcOrd="1" destOrd="0" presId="urn:microsoft.com/office/officeart/2008/layout/HorizontalMultiLevelHierarchy"/>
    <dgm:cxn modelId="{EEB5601C-DD9A-4343-AA9D-B214D1B53B3D}" srcId="{4A3C1F13-BB86-444C-94AF-F2502CFF3A28}" destId="{E5BBD7E7-E01E-4EC5-A32C-B6BFB4CED235}" srcOrd="3" destOrd="0" parTransId="{4257D7FC-C7B5-409C-A9BB-7C05D3023340}" sibTransId="{C39D76CD-1689-40D6-8408-2A3B2F857368}"/>
    <dgm:cxn modelId="{11598B20-FED3-44CA-BBF4-937D0A54DD08}" srcId="{AE315944-3168-4E0E-A637-AFB91A39AFC1}" destId="{966D9D59-3225-4998-8AB8-03DDB048ECC1}" srcOrd="0" destOrd="0" parTransId="{E1643E44-4DCA-4BC7-A01A-B12DDBE7D3CF}" sibTransId="{EC48D8E8-79A7-4AE6-A8DA-AC3DC095048A}"/>
    <dgm:cxn modelId="{616D4C22-84C8-3D40-B162-03CE875D4994}" type="presOf" srcId="{578BA5E3-8C11-4046-B95F-47061F8E124C}" destId="{C5EB0DB3-FB7E-2A4C-A797-62161445212E}" srcOrd="0" destOrd="0" presId="urn:microsoft.com/office/officeart/2008/layout/HorizontalMultiLevelHierarchy"/>
    <dgm:cxn modelId="{B9681A26-2BA8-074C-860D-A387D5B98AE2}" srcId="{E5BBD7E7-E01E-4EC5-A32C-B6BFB4CED235}" destId="{6B4D88F2-53E2-834A-BC6A-C1E2B72933CE}" srcOrd="1" destOrd="0" parTransId="{03DFEFD6-227E-604D-9556-74FB336546E9}" sibTransId="{69B3FECE-E6E1-5345-8714-F710F8B54E02}"/>
    <dgm:cxn modelId="{7E86D526-3012-420F-BE7B-666BFFD8A090}" type="presOf" srcId="{AE315944-3168-4E0E-A637-AFB91A39AFC1}" destId="{CF5CEE62-B934-4D9E-84CB-152EE3946C13}" srcOrd="0" destOrd="0" presId="urn:microsoft.com/office/officeart/2008/layout/HorizontalMultiLevelHierarchy"/>
    <dgm:cxn modelId="{8E695629-B86D-9244-A716-F953F6848F1A}" type="presOf" srcId="{ED4EB218-FC44-AF4D-B568-C23091ED2CE6}" destId="{B0A3EBE8-C77F-0149-8215-A84470063375}" srcOrd="0" destOrd="0" presId="urn:microsoft.com/office/officeart/2008/layout/HorizontalMultiLevelHierarchy"/>
    <dgm:cxn modelId="{F2A0AA2A-6FC1-4292-BF05-3F1DA756B1F0}" type="presOf" srcId="{4A3C1F13-BB86-444C-94AF-F2502CFF3A28}" destId="{31701DDF-4BA4-40CD-93CE-A42E291FC80F}" srcOrd="0" destOrd="0" presId="urn:microsoft.com/office/officeart/2008/layout/HorizontalMultiLevelHierarchy"/>
    <dgm:cxn modelId="{1036F32D-24CE-4901-883E-3E34AF329BED}" type="presOf" srcId="{1C981A20-985F-4C16-BD85-CD9D37EFF7CE}" destId="{BE7B1908-ECAE-4ED5-8DB7-7D59A151A87A}" srcOrd="1" destOrd="0" presId="urn:microsoft.com/office/officeart/2008/layout/HorizontalMultiLevelHierarchy"/>
    <dgm:cxn modelId="{1879602F-B586-C74D-ACE4-40772BF50EA1}" type="presOf" srcId="{EA841A30-1059-9C42-96B6-BA1391B71075}" destId="{70755BFD-5AB3-5844-AB57-A1AA770A6CF2}" srcOrd="0" destOrd="0" presId="urn:microsoft.com/office/officeart/2008/layout/HorizontalMultiLevelHierarchy"/>
    <dgm:cxn modelId="{D73C0B31-48C2-0F4F-B054-AC99072BE2FF}" type="presOf" srcId="{EA841A30-1059-9C42-96B6-BA1391B71075}" destId="{01FD33CC-61AE-1B48-98CF-CE248DCD76F4}" srcOrd="1" destOrd="0" presId="urn:microsoft.com/office/officeart/2008/layout/HorizontalMultiLevelHierarchy"/>
    <dgm:cxn modelId="{F06B6531-7B1E-1146-8937-3DCAAC9F7B07}" type="presOf" srcId="{6B4D88F2-53E2-834A-BC6A-C1E2B72933CE}" destId="{BC25E67E-4379-3B4E-AA7F-97DAC211A1B5}" srcOrd="0" destOrd="0" presId="urn:microsoft.com/office/officeart/2008/layout/HorizontalMultiLevelHierarchy"/>
    <dgm:cxn modelId="{74E63833-BDC0-41CA-BD86-04778EAB89AA}" type="presOf" srcId="{045A56B4-E81B-4E38-B0DA-81A4E887212F}" destId="{576BB80C-775C-4C2D-910C-A34DDF54FB5B}" srcOrd="0" destOrd="0" presId="urn:microsoft.com/office/officeart/2008/layout/HorizontalMultiLevelHierarchy"/>
    <dgm:cxn modelId="{56DD8737-8452-43FD-85B1-14188921753B}" srcId="{84EAF17B-49DB-443F-898E-06E03ACD2D4E}" destId="{4A3C1F13-BB86-444C-94AF-F2502CFF3A28}" srcOrd="0" destOrd="0" parTransId="{BF16AAE7-FE97-46BA-91BE-03267A86A94E}" sibTransId="{F5AA0923-67BF-4EC0-8C22-AE712B46EE0C}"/>
    <dgm:cxn modelId="{624DF73C-FD11-D842-AD9D-538037F6F3C3}" type="presOf" srcId="{03DFEFD6-227E-604D-9556-74FB336546E9}" destId="{C4A0489E-A0A9-2B40-9A87-BC7C60D0DF99}" srcOrd="1" destOrd="0" presId="urn:microsoft.com/office/officeart/2008/layout/HorizontalMultiLevelHierarchy"/>
    <dgm:cxn modelId="{7E18D351-7E40-4AE9-BB5C-A05CE5C8F643}" type="presOf" srcId="{4257D7FC-C7B5-409C-A9BB-7C05D3023340}" destId="{CBF1082B-AB26-4009-94C1-0F6894E64B45}" srcOrd="0" destOrd="0" presId="urn:microsoft.com/office/officeart/2008/layout/HorizontalMultiLevelHierarchy"/>
    <dgm:cxn modelId="{E1186053-6821-4C4E-B42C-F2DD6AEA5435}" srcId="{D6C0818E-4599-6B48-B0B5-5D6FDEA8A773}" destId="{ED4EB218-FC44-AF4D-B568-C23091ED2CE6}" srcOrd="0" destOrd="0" parTransId="{C85482DD-6EBE-EF48-9DFD-E380838E7FF6}" sibTransId="{7AD96B1D-CC15-594C-BBF6-1E640CC8FC12}"/>
    <dgm:cxn modelId="{1BB3D753-79C6-4EDF-AD30-EF771DC54ED3}" type="presOf" srcId="{F97AA74F-F958-4560-8441-1D5963873098}" destId="{F957851E-5FA4-483E-8C7B-166EED602DAB}" srcOrd="1" destOrd="0" presId="urn:microsoft.com/office/officeart/2008/layout/HorizontalMultiLevelHierarchy"/>
    <dgm:cxn modelId="{C068455D-A5C2-4E8F-9FB4-2432BF5714BF}" type="presOf" srcId="{0AC882FD-D75D-4BEE-964D-F43AF44D13E8}" destId="{816776FD-76B4-467D-9E97-CB19CCCAEDDB}" srcOrd="1" destOrd="0" presId="urn:microsoft.com/office/officeart/2008/layout/HorizontalMultiLevelHierarchy"/>
    <dgm:cxn modelId="{BE50BD5E-1E14-6147-95DA-0F4BDDEA3D25}" type="presOf" srcId="{D6C0818E-4599-6B48-B0B5-5D6FDEA8A773}" destId="{D20D9885-BF8B-A34C-8EB9-1A20902261A7}" srcOrd="0" destOrd="0" presId="urn:microsoft.com/office/officeart/2008/layout/HorizontalMultiLevelHierarchy"/>
    <dgm:cxn modelId="{5FACCA65-506F-F642-8D15-BA26B5783256}" type="presOf" srcId="{03DFEFD6-227E-604D-9556-74FB336546E9}" destId="{4CC10255-81C5-3341-B853-88F97D876477}" srcOrd="0" destOrd="0" presId="urn:microsoft.com/office/officeart/2008/layout/HorizontalMultiLevelHierarchy"/>
    <dgm:cxn modelId="{4A631668-99BC-364B-A747-A7856481D065}" type="presOf" srcId="{C85482DD-6EBE-EF48-9DFD-E380838E7FF6}" destId="{25D8EDAA-666D-7D49-AB7F-016BB2073F1D}" srcOrd="1" destOrd="0" presId="urn:microsoft.com/office/officeart/2008/layout/HorizontalMultiLevelHierarchy"/>
    <dgm:cxn modelId="{97AD5775-6D4C-7341-A8CC-DDBFE90B206D}" type="presOf" srcId="{28E8375B-1D8E-5A43-97C9-71BDBEA6C155}" destId="{7A652291-0BE9-C540-9DC2-43DB81428015}" srcOrd="1" destOrd="0" presId="urn:microsoft.com/office/officeart/2008/layout/HorizontalMultiLevelHierarchy"/>
    <dgm:cxn modelId="{0FFF3D77-0575-B244-9AC0-44719A3A3BF5}" srcId="{4A3C1F13-BB86-444C-94AF-F2502CFF3A28}" destId="{D6C0818E-4599-6B48-B0B5-5D6FDEA8A773}" srcOrd="4" destOrd="0" parTransId="{28E8375B-1D8E-5A43-97C9-71BDBEA6C155}" sibTransId="{A38745F0-A0A3-3444-87B2-697C4041BAE7}"/>
    <dgm:cxn modelId="{429D767A-DCBD-4989-870C-938CD9DBF8E8}" srcId="{613B9CF7-F2AE-419C-A1FC-A9C2BF02BAD1}" destId="{EB53EA07-0D23-4D1C-97DC-DA59ECACDC3D}" srcOrd="2" destOrd="0" parTransId="{AD44C19A-9547-4792-8875-853767FB9161}" sibTransId="{92BF8E3C-6251-4B63-8CDB-A6FA800AFCFA}"/>
    <dgm:cxn modelId="{22EECD7A-D010-4B22-AE22-D62148D936F8}" srcId="{613B9CF7-F2AE-419C-A1FC-A9C2BF02BAD1}" destId="{045A56B4-E81B-4E38-B0DA-81A4E887212F}" srcOrd="0" destOrd="0" parTransId="{0AC882FD-D75D-4BEE-964D-F43AF44D13E8}" sibTransId="{EC6A72B5-2B4A-45D1-9596-8D15D9329815}"/>
    <dgm:cxn modelId="{4864207C-641E-4C76-8A01-C0D09043D1F8}" type="presOf" srcId="{4CD56C2C-6B28-4153-9BC5-5A5543368BF2}" destId="{36A8BEF7-85B9-4C1B-9A05-159BD68DD98E}" srcOrd="0" destOrd="0" presId="urn:microsoft.com/office/officeart/2008/layout/HorizontalMultiLevelHierarchy"/>
    <dgm:cxn modelId="{114E987C-1538-CE4C-B6D2-4C43512A3578}" srcId="{613B9CF7-F2AE-419C-A1FC-A9C2BF02BAD1}" destId="{B7C1BAE4-C144-D749-A990-7E2F37B3530D}" srcOrd="3" destOrd="0" parTransId="{578BA5E3-8C11-4046-B95F-47061F8E124C}" sibTransId="{9A2B33A8-C337-4F48-9293-D16E37A713F1}"/>
    <dgm:cxn modelId="{8F274D7E-3DA7-482F-A828-63BA8067A2AE}" type="presOf" srcId="{0AC882FD-D75D-4BEE-964D-F43AF44D13E8}" destId="{35DED027-643F-47C2-9971-0E6715391CCD}" srcOrd="0" destOrd="0" presId="urn:microsoft.com/office/officeart/2008/layout/HorizontalMultiLevelHierarchy"/>
    <dgm:cxn modelId="{F9CDE47F-771F-4DDE-AA89-EC387AB617AD}" type="presOf" srcId="{1EB99F2D-51B1-4AA6-ABAC-3A4CA90326EE}" destId="{C4EF91C1-5DB8-42FE-B70A-4B5E181C7004}" srcOrd="0" destOrd="0" presId="urn:microsoft.com/office/officeart/2008/layout/HorizontalMultiLevelHierarchy"/>
    <dgm:cxn modelId="{19A72A83-7177-4B25-9846-1086BFDF6B50}" srcId="{4A3C1F13-BB86-444C-94AF-F2502CFF3A28}" destId="{AE315944-3168-4E0E-A637-AFB91A39AFC1}" srcOrd="0" destOrd="0" parTransId="{F97AA74F-F958-4560-8441-1D5963873098}" sibTransId="{2ADA845C-D6C7-4386-8B11-6B954257106B}"/>
    <dgm:cxn modelId="{F42AA483-8C10-6B4A-A47E-AF445CA94275}" srcId="{613B9CF7-F2AE-419C-A1FC-A9C2BF02BAD1}" destId="{EE3E0B2C-6DE0-0141-896E-0B092968D02D}" srcOrd="4" destOrd="0" parTransId="{9A72CA08-8C5A-D244-9967-D3353EF49177}" sibTransId="{CCB20919-6137-894D-9868-578A29978768}"/>
    <dgm:cxn modelId="{A9EA2D86-3E85-C44B-88F1-EB8AB4DD5DD5}" type="presOf" srcId="{7FAC3AD3-2DE6-4419-9DA1-09C3ECD5C00B}" destId="{AF5FA9E4-ED3A-4E69-8865-98B187313008}" srcOrd="1" destOrd="0" presId="urn:microsoft.com/office/officeart/2008/layout/HorizontalMultiLevelHierarchy"/>
    <dgm:cxn modelId="{BA594E86-18A9-43FC-8172-CCC93E12E231}" type="presOf" srcId="{EA49D0A6-044A-4586-B00B-2EE21E5B5138}" destId="{95440F24-3AA8-499B-B7D6-91ECBF47812A}" srcOrd="0" destOrd="0" presId="urn:microsoft.com/office/officeart/2008/layout/HorizontalMultiLevelHierarchy"/>
    <dgm:cxn modelId="{23678686-CFC8-4B6D-A81A-31DAB76A04B3}" type="presOf" srcId="{414C4CB7-B59E-4CF8-A30A-3C7250AB4FF8}" destId="{1110CBB3-4B48-487E-9300-6E98CBB10B27}" srcOrd="0" destOrd="0" presId="urn:microsoft.com/office/officeart/2008/layout/HorizontalMultiLevelHierarchy"/>
    <dgm:cxn modelId="{880C3B88-16B0-4742-93DD-0E208245A2BE}" type="presOf" srcId="{EE3E0B2C-6DE0-0141-896E-0B092968D02D}" destId="{FBCEDD7F-6917-9D43-83D6-A613C5B776D3}" srcOrd="0" destOrd="0" presId="urn:microsoft.com/office/officeart/2008/layout/HorizontalMultiLevelHierarchy"/>
    <dgm:cxn modelId="{F702E88B-00FA-450C-8CFF-251830AE2DB5}" srcId="{AE315944-3168-4E0E-A637-AFB91A39AFC1}" destId="{5707DE97-D356-453D-8FD8-49099746B0D0}" srcOrd="1" destOrd="0" parTransId="{7FAC3AD3-2DE6-4419-9DA1-09C3ECD5C00B}" sibTransId="{54EBB949-090B-4E30-9D54-74627D55BC48}"/>
    <dgm:cxn modelId="{0D96208F-159D-5544-A491-8F663577E8E5}" type="presOf" srcId="{9A72CA08-8C5A-D244-9967-D3353EF49177}" destId="{E776F5BD-D39D-9743-9C65-0975ADCFAFA8}" srcOrd="1" destOrd="0" presId="urn:microsoft.com/office/officeart/2008/layout/HorizontalMultiLevelHierarchy"/>
    <dgm:cxn modelId="{F2AD4B90-13BA-4CB2-915C-D1B4E00CE083}" type="presOf" srcId="{9CF4CE00-CBC8-4CD3-886E-431EF60ED478}" destId="{1C61DBD6-1ED3-4FD0-940F-41438FD817DB}" srcOrd="1" destOrd="0" presId="urn:microsoft.com/office/officeart/2008/layout/HorizontalMultiLevelHierarchy"/>
    <dgm:cxn modelId="{5AAB2192-AA50-CC4C-A4CC-C40E867B410B}" type="presOf" srcId="{9A72CA08-8C5A-D244-9967-D3353EF49177}" destId="{ECD12035-394F-9248-9A71-CA22ED731F04}" srcOrd="0" destOrd="0" presId="urn:microsoft.com/office/officeart/2008/layout/HorizontalMultiLevelHierarchy"/>
    <dgm:cxn modelId="{2F68BA94-9B21-AC41-A20D-4F4FD6418160}" type="presOf" srcId="{7FAC3AD3-2DE6-4419-9DA1-09C3ECD5C00B}" destId="{7AAB4B11-AE3D-4B50-AADC-75DC22DDE25A}" srcOrd="0" destOrd="0" presId="urn:microsoft.com/office/officeart/2008/layout/HorizontalMultiLevelHierarchy"/>
    <dgm:cxn modelId="{AF04749E-0CDA-49CC-B0B3-34869FCEFE88}" type="presOf" srcId="{07628917-1B3D-4CC3-B86F-C5175AADF09D}" destId="{2E06F5F7-B402-49A7-9AB2-E215BF516CDB}" srcOrd="1" destOrd="0" presId="urn:microsoft.com/office/officeart/2008/layout/HorizontalMultiLevelHierarchy"/>
    <dgm:cxn modelId="{E99DB39F-2EA3-4E1B-BBFC-DD994A48922D}" type="presOf" srcId="{AD44C19A-9547-4792-8875-853767FB9161}" destId="{9030041E-1ABA-4FEB-8F18-05465CF8CEDD}" srcOrd="0" destOrd="0" presId="urn:microsoft.com/office/officeart/2008/layout/HorizontalMultiLevelHierarchy"/>
    <dgm:cxn modelId="{31BAF4A6-A7AF-4A41-9107-B6603C6278F1}" type="presOf" srcId="{AD44C19A-9547-4792-8875-853767FB9161}" destId="{967B7D71-F676-474E-BDBC-3F4F020599E4}" srcOrd="1" destOrd="0" presId="urn:microsoft.com/office/officeart/2008/layout/HorizontalMultiLevelHierarchy"/>
    <dgm:cxn modelId="{9DE063BE-BBFC-0541-9383-DBAE790364D0}" type="presOf" srcId="{50B03247-2A76-AA44-A2BC-F3EB7DF7691D}" destId="{7F342BE0-BDB6-8543-BA21-6665D2CBAA90}" srcOrd="0" destOrd="0" presId="urn:microsoft.com/office/officeart/2008/layout/HorizontalMultiLevelHierarchy"/>
    <dgm:cxn modelId="{499FA9BE-F72C-40EF-BEC4-272AA92119D2}" type="presOf" srcId="{EB53EA07-0D23-4D1C-97DC-DA59ECACDC3D}" destId="{83D12D3C-5D5F-4B3E-96D8-ACA58243AF26}" srcOrd="0" destOrd="0" presId="urn:microsoft.com/office/officeart/2008/layout/HorizontalMultiLevelHierarchy"/>
    <dgm:cxn modelId="{E07FE0C2-7D38-4524-BC02-64FC72A52DB2}" srcId="{613B9CF7-F2AE-419C-A1FC-A9C2BF02BAD1}" destId="{EA49D0A6-044A-4586-B00B-2EE21E5B5138}" srcOrd="1" destOrd="0" parTransId="{07628917-1B3D-4CC3-B86F-C5175AADF09D}" sibTransId="{4B26D911-87BE-431D-9C5B-7B5BC1305578}"/>
    <dgm:cxn modelId="{45E613C5-B797-4713-9105-D1C6821ACB2E}" type="presOf" srcId="{FB50B548-87FE-4884-AF31-EE59FD1F15E5}" destId="{E79EFC4D-05C3-4A7A-9331-834E6CB1134D}" srcOrd="0" destOrd="0" presId="urn:microsoft.com/office/officeart/2008/layout/HorizontalMultiLevelHierarchy"/>
    <dgm:cxn modelId="{C59D55C7-C2F7-464F-ACB5-DF8DD0CB218D}" type="presOf" srcId="{3234BEDE-AFB5-4F7B-95BE-6D83E3393F24}" destId="{DA7D1885-EB0F-416A-987C-800F695E561A}" srcOrd="0" destOrd="0" presId="urn:microsoft.com/office/officeart/2008/layout/HorizontalMultiLevelHierarchy"/>
    <dgm:cxn modelId="{B94EE4CB-8187-4F88-A948-8A2BFAED7D9A}" type="presOf" srcId="{613B9CF7-F2AE-419C-A1FC-A9C2BF02BAD1}" destId="{C95986DA-6B69-43E6-8BED-646E4A63B317}" srcOrd="0" destOrd="0" presId="urn:microsoft.com/office/officeart/2008/layout/HorizontalMultiLevelHierarchy"/>
    <dgm:cxn modelId="{150ECED1-2698-47C8-8F86-C50D33C5387E}" type="presOf" srcId="{927D8B51-6D65-4EDC-9EE9-6DECE0B7280C}" destId="{E5C5D141-0126-4DEA-82D7-EDFEE817159E}" srcOrd="0" destOrd="0" presId="urn:microsoft.com/office/officeart/2008/layout/HorizontalMultiLevelHierarchy"/>
    <dgm:cxn modelId="{1DDAD7D2-25A8-492B-989C-CBB6AFAD2237}" type="presOf" srcId="{4257D7FC-C7B5-409C-A9BB-7C05D3023340}" destId="{79DC01C0-FC89-43F2-A015-7FFF31394824}" srcOrd="1" destOrd="0" presId="urn:microsoft.com/office/officeart/2008/layout/HorizontalMultiLevelHierarchy"/>
    <dgm:cxn modelId="{4910C5D3-2E44-4542-98E1-A15D296BFE52}" type="presOf" srcId="{E5BBD7E7-E01E-4EC5-A32C-B6BFB4CED235}" destId="{D4DAEB71-1AA7-4037-85FF-293DB3909801}" srcOrd="0" destOrd="0" presId="urn:microsoft.com/office/officeart/2008/layout/HorizontalMultiLevelHierarchy"/>
    <dgm:cxn modelId="{D1C407D7-5A78-3C47-8955-F57DECD3681D}" type="presOf" srcId="{578BA5E3-8C11-4046-B95F-47061F8E124C}" destId="{B6E9528C-9D37-3240-A81E-DF586F255EEE}" srcOrd="1" destOrd="0" presId="urn:microsoft.com/office/officeart/2008/layout/HorizontalMultiLevelHierarchy"/>
    <dgm:cxn modelId="{EE711ADE-2C8E-470E-9A78-52AC848ECEA2}" type="presOf" srcId="{9CF4CE00-CBC8-4CD3-886E-431EF60ED478}" destId="{B8292535-C910-4111-9DD2-6EEB64D9B1E0}" srcOrd="0" destOrd="0" presId="urn:microsoft.com/office/officeart/2008/layout/HorizontalMultiLevelHierarchy"/>
    <dgm:cxn modelId="{E59B87E0-03B0-4472-ABDA-26BE6664D7A8}" type="presOf" srcId="{07628917-1B3D-4CC3-B86F-C5175AADF09D}" destId="{F2A1F6B6-B7FC-49A0-A425-8C98DA81ACE0}" srcOrd="0" destOrd="0" presId="urn:microsoft.com/office/officeart/2008/layout/HorizontalMultiLevelHierarchy"/>
    <dgm:cxn modelId="{8EC32CED-AD8C-AD44-AC8F-F6348D198C84}" type="presOf" srcId="{B7C1BAE4-C144-D749-A990-7E2F37B3530D}" destId="{6FA1F07F-143A-5046-89F4-B1D719F68444}" srcOrd="0" destOrd="0" presId="urn:microsoft.com/office/officeart/2008/layout/HorizontalMultiLevelHierarchy"/>
    <dgm:cxn modelId="{B948B4F3-5F9B-4786-A6B6-17B96D43F0E8}" type="presOf" srcId="{966D9D59-3225-4998-8AB8-03DDB048ECC1}" destId="{698C40A9-F66D-45B9-83BD-8C24309EC503}" srcOrd="0" destOrd="0" presId="urn:microsoft.com/office/officeart/2008/layout/HorizontalMultiLevelHierarchy"/>
    <dgm:cxn modelId="{43DA59F5-191A-437E-9773-7BDE63DCCEF6}" type="presOf" srcId="{F97AA74F-F958-4560-8441-1D5963873098}" destId="{E0E8751D-25B0-49F6-8BD6-1AE720FE00F2}" srcOrd="0" destOrd="0" presId="urn:microsoft.com/office/officeart/2008/layout/HorizontalMultiLevelHierarchy"/>
    <dgm:cxn modelId="{6F6BD6F5-4006-4C48-A349-D508C1D11983}" type="presOf" srcId="{4CD56C2C-6B28-4153-9BC5-5A5543368BF2}" destId="{406968B7-9D25-4AED-930D-2E4C21C05914}" srcOrd="1" destOrd="0" presId="urn:microsoft.com/office/officeart/2008/layout/HorizontalMultiLevelHierarchy"/>
    <dgm:cxn modelId="{2CA095F6-4498-A548-8B3A-6F5850C60B96}" srcId="{AE315944-3168-4E0E-A637-AFB91A39AFC1}" destId="{50B03247-2A76-AA44-A2BC-F3EB7DF7691D}" srcOrd="2" destOrd="0" parTransId="{EA841A30-1059-9C42-96B6-BA1391B71075}" sibTransId="{688FAAE9-EBC2-DC46-894F-7120C5E9A094}"/>
    <dgm:cxn modelId="{2C86B3F6-7EB4-4110-964E-4C06CAD0763A}" srcId="{4A3C1F13-BB86-444C-94AF-F2502CFF3A28}" destId="{613B9CF7-F2AE-419C-A1FC-A9C2BF02BAD1}" srcOrd="1" destOrd="0" parTransId="{C14A612D-C9B2-44BC-9A3D-01513E60E370}" sibTransId="{B825B709-8E58-4A66-A2C3-1552599E3CA2}"/>
    <dgm:cxn modelId="{ACBD6AF7-4028-4EF0-AE38-881D0B01B672}" type="presOf" srcId="{1EB99F2D-51B1-4AA6-ABAC-3A4CA90326EE}" destId="{C814AB0E-062B-45BF-B9D0-56894D49D4E3}" srcOrd="1" destOrd="0" presId="urn:microsoft.com/office/officeart/2008/layout/HorizontalMultiLevelHierarchy"/>
    <dgm:cxn modelId="{348D78F9-66FA-499D-B1C5-34265FAC84A3}" srcId="{E5BBD7E7-E01E-4EC5-A32C-B6BFB4CED235}" destId="{927D8B51-6D65-4EDC-9EE9-6DECE0B7280C}" srcOrd="0" destOrd="0" parTransId="{1EB99F2D-51B1-4AA6-ABAC-3A4CA90326EE}" sibTransId="{619998CF-5C96-4174-A06E-5ED96FF1A219}"/>
    <dgm:cxn modelId="{D93383FB-3EF1-48DB-89E7-239F912AFEDF}" type="presOf" srcId="{1C981A20-985F-4C16-BD85-CD9D37EFF7CE}" destId="{0B042CAF-2C41-485B-866C-7CDE78BA3BA6}" srcOrd="0" destOrd="0" presId="urn:microsoft.com/office/officeart/2008/layout/HorizontalMultiLevelHierarchy"/>
    <dgm:cxn modelId="{A72DCEFC-2BF8-43AD-AEC5-D3C95FD1D81E}" type="presOf" srcId="{C14A612D-C9B2-44BC-9A3D-01513E60E370}" destId="{4CA3D8CE-0201-445A-9892-3A65CBF57928}" srcOrd="1" destOrd="0" presId="urn:microsoft.com/office/officeart/2008/layout/HorizontalMultiLevelHierarchy"/>
    <dgm:cxn modelId="{DCCD8591-3A24-4233-9936-3742FF2D666C}" type="presParOf" srcId="{7F206B2F-1739-456D-8CAA-5FDAC3B514FF}" destId="{EE93EECA-32A5-4AFC-BB8B-C14E5EDCEF2E}" srcOrd="0" destOrd="0" presId="urn:microsoft.com/office/officeart/2008/layout/HorizontalMultiLevelHierarchy"/>
    <dgm:cxn modelId="{FBA23E25-78BD-43B3-89E9-B30F71835353}" type="presParOf" srcId="{EE93EECA-32A5-4AFC-BB8B-C14E5EDCEF2E}" destId="{31701DDF-4BA4-40CD-93CE-A42E291FC80F}" srcOrd="0" destOrd="0" presId="urn:microsoft.com/office/officeart/2008/layout/HorizontalMultiLevelHierarchy"/>
    <dgm:cxn modelId="{71AA779C-F97F-4F10-AF92-EEB6D6D7F847}" type="presParOf" srcId="{EE93EECA-32A5-4AFC-BB8B-C14E5EDCEF2E}" destId="{E5362D07-4858-4A2C-A46A-314E33AF06E1}" srcOrd="1" destOrd="0" presId="urn:microsoft.com/office/officeart/2008/layout/HorizontalMultiLevelHierarchy"/>
    <dgm:cxn modelId="{AEC8B479-4B1F-4669-ADD7-3988B05DA674}" type="presParOf" srcId="{E5362D07-4858-4A2C-A46A-314E33AF06E1}" destId="{E0E8751D-25B0-49F6-8BD6-1AE720FE00F2}" srcOrd="0" destOrd="0" presId="urn:microsoft.com/office/officeart/2008/layout/HorizontalMultiLevelHierarchy"/>
    <dgm:cxn modelId="{FACEC8D5-DE41-4E61-A90F-C01F7C645160}" type="presParOf" srcId="{E0E8751D-25B0-49F6-8BD6-1AE720FE00F2}" destId="{F957851E-5FA4-483E-8C7B-166EED602DAB}" srcOrd="0" destOrd="0" presId="urn:microsoft.com/office/officeart/2008/layout/HorizontalMultiLevelHierarchy"/>
    <dgm:cxn modelId="{568754F6-6B2D-4C8C-B658-BF71BA32619B}" type="presParOf" srcId="{E5362D07-4858-4A2C-A46A-314E33AF06E1}" destId="{429AFCD0-3988-422C-849C-35254D695D8B}" srcOrd="1" destOrd="0" presId="urn:microsoft.com/office/officeart/2008/layout/HorizontalMultiLevelHierarchy"/>
    <dgm:cxn modelId="{EF6C5436-AEB4-463E-A55B-5869AA97EA5A}" type="presParOf" srcId="{429AFCD0-3988-422C-849C-35254D695D8B}" destId="{CF5CEE62-B934-4D9E-84CB-152EE3946C13}" srcOrd="0" destOrd="0" presId="urn:microsoft.com/office/officeart/2008/layout/HorizontalMultiLevelHierarchy"/>
    <dgm:cxn modelId="{7126D22A-68FE-4956-ACA3-510813B630B6}" type="presParOf" srcId="{429AFCD0-3988-422C-849C-35254D695D8B}" destId="{78ED5003-871A-42F7-84F0-2DF81CADD93B}" srcOrd="1" destOrd="0" presId="urn:microsoft.com/office/officeart/2008/layout/HorizontalMultiLevelHierarchy"/>
    <dgm:cxn modelId="{A8B18630-5675-404D-823F-CD08E78532B5}" type="presParOf" srcId="{78ED5003-871A-42F7-84F0-2DF81CADD93B}" destId="{3629C91A-C1EE-43F1-957A-41114723552D}" srcOrd="0" destOrd="0" presId="urn:microsoft.com/office/officeart/2008/layout/HorizontalMultiLevelHierarchy"/>
    <dgm:cxn modelId="{9CF38714-7F34-427D-9A64-9F34B293CFD2}" type="presParOf" srcId="{3629C91A-C1EE-43F1-957A-41114723552D}" destId="{3181115D-C26E-4D4E-87E2-0E6E59930CE1}" srcOrd="0" destOrd="0" presId="urn:microsoft.com/office/officeart/2008/layout/HorizontalMultiLevelHierarchy"/>
    <dgm:cxn modelId="{DD4A9F41-D2EB-451A-9F4C-0367602DC48A}" type="presParOf" srcId="{78ED5003-871A-42F7-84F0-2DF81CADD93B}" destId="{AAC576AC-89D2-457F-9263-1EB99907A1DE}" srcOrd="1" destOrd="0" presId="urn:microsoft.com/office/officeart/2008/layout/HorizontalMultiLevelHierarchy"/>
    <dgm:cxn modelId="{0A0EA8EC-C948-4168-A1EE-F8B34E12BBB1}" type="presParOf" srcId="{AAC576AC-89D2-457F-9263-1EB99907A1DE}" destId="{698C40A9-F66D-45B9-83BD-8C24309EC503}" srcOrd="0" destOrd="0" presId="urn:microsoft.com/office/officeart/2008/layout/HorizontalMultiLevelHierarchy"/>
    <dgm:cxn modelId="{2DBAC387-B554-4C9F-87F0-F9E7C0C20465}" type="presParOf" srcId="{AAC576AC-89D2-457F-9263-1EB99907A1DE}" destId="{5A75B399-6072-4CDC-A536-A165C0E0ACB9}" srcOrd="1" destOrd="0" presId="urn:microsoft.com/office/officeart/2008/layout/HorizontalMultiLevelHierarchy"/>
    <dgm:cxn modelId="{C251D0CB-76B8-8F42-B0DB-6C1AF4C0BB62}" type="presParOf" srcId="{78ED5003-871A-42F7-84F0-2DF81CADD93B}" destId="{7AAB4B11-AE3D-4B50-AADC-75DC22DDE25A}" srcOrd="2" destOrd="0" presId="urn:microsoft.com/office/officeart/2008/layout/HorizontalMultiLevelHierarchy"/>
    <dgm:cxn modelId="{32504823-A917-654E-8892-440605798AD6}" type="presParOf" srcId="{7AAB4B11-AE3D-4B50-AADC-75DC22DDE25A}" destId="{AF5FA9E4-ED3A-4E69-8865-98B187313008}" srcOrd="0" destOrd="0" presId="urn:microsoft.com/office/officeart/2008/layout/HorizontalMultiLevelHierarchy"/>
    <dgm:cxn modelId="{9307ED87-7D02-D848-9D67-FF3CAB0AF583}" type="presParOf" srcId="{78ED5003-871A-42F7-84F0-2DF81CADD93B}" destId="{0DC21E62-A87A-4018-9A52-F45B24A5E853}" srcOrd="3" destOrd="0" presId="urn:microsoft.com/office/officeart/2008/layout/HorizontalMultiLevelHierarchy"/>
    <dgm:cxn modelId="{3B8BB859-4C75-5045-B499-02FE6F7B35B8}" type="presParOf" srcId="{0DC21E62-A87A-4018-9A52-F45B24A5E853}" destId="{97840B70-0E03-4132-82DB-88C558FB9245}" srcOrd="0" destOrd="0" presId="urn:microsoft.com/office/officeart/2008/layout/HorizontalMultiLevelHierarchy"/>
    <dgm:cxn modelId="{53C41326-EFF4-3942-91B1-CA9625AC620E}" type="presParOf" srcId="{0DC21E62-A87A-4018-9A52-F45B24A5E853}" destId="{39CF140A-278F-468E-A63C-39124E475846}" srcOrd="1" destOrd="0" presId="urn:microsoft.com/office/officeart/2008/layout/HorizontalMultiLevelHierarchy"/>
    <dgm:cxn modelId="{CB65AB65-22E6-AD41-AA18-47C65BA70737}" type="presParOf" srcId="{78ED5003-871A-42F7-84F0-2DF81CADD93B}" destId="{70755BFD-5AB3-5844-AB57-A1AA770A6CF2}" srcOrd="4" destOrd="0" presId="urn:microsoft.com/office/officeart/2008/layout/HorizontalMultiLevelHierarchy"/>
    <dgm:cxn modelId="{89EEBC4B-F6A2-A84A-BA56-786D4A13F6A2}" type="presParOf" srcId="{70755BFD-5AB3-5844-AB57-A1AA770A6CF2}" destId="{01FD33CC-61AE-1B48-98CF-CE248DCD76F4}" srcOrd="0" destOrd="0" presId="urn:microsoft.com/office/officeart/2008/layout/HorizontalMultiLevelHierarchy"/>
    <dgm:cxn modelId="{7B1EC84B-0F76-8249-B7EE-C740A0CB2F2C}" type="presParOf" srcId="{78ED5003-871A-42F7-84F0-2DF81CADD93B}" destId="{FEF9E3C6-26FD-5745-AAE0-8CC214DFFA7B}" srcOrd="5" destOrd="0" presId="urn:microsoft.com/office/officeart/2008/layout/HorizontalMultiLevelHierarchy"/>
    <dgm:cxn modelId="{D7F3274E-7DCF-0449-A16D-0C710F738866}" type="presParOf" srcId="{FEF9E3C6-26FD-5745-AAE0-8CC214DFFA7B}" destId="{7F342BE0-BDB6-8543-BA21-6665D2CBAA90}" srcOrd="0" destOrd="0" presId="urn:microsoft.com/office/officeart/2008/layout/HorizontalMultiLevelHierarchy"/>
    <dgm:cxn modelId="{EB372CA4-9ABD-A74E-90E2-F64A0632C208}" type="presParOf" srcId="{FEF9E3C6-26FD-5745-AAE0-8CC214DFFA7B}" destId="{F45B41FF-A2CD-F745-BFCD-C3C5228C0369}" srcOrd="1" destOrd="0" presId="urn:microsoft.com/office/officeart/2008/layout/HorizontalMultiLevelHierarchy"/>
    <dgm:cxn modelId="{F98A25C7-4694-4B80-9B50-2B40F5AA6A9D}" type="presParOf" srcId="{E5362D07-4858-4A2C-A46A-314E33AF06E1}" destId="{5B56B3CE-BB89-41AB-A135-F2DE8DD8BF26}" srcOrd="2" destOrd="0" presId="urn:microsoft.com/office/officeart/2008/layout/HorizontalMultiLevelHierarchy"/>
    <dgm:cxn modelId="{1D825B02-1C7C-4538-940D-53305691571A}" type="presParOf" srcId="{5B56B3CE-BB89-41AB-A135-F2DE8DD8BF26}" destId="{4CA3D8CE-0201-445A-9892-3A65CBF57928}" srcOrd="0" destOrd="0" presId="urn:microsoft.com/office/officeart/2008/layout/HorizontalMultiLevelHierarchy"/>
    <dgm:cxn modelId="{760A6A1B-BD12-4B04-97BE-DBFB6350210D}" type="presParOf" srcId="{E5362D07-4858-4A2C-A46A-314E33AF06E1}" destId="{E4273442-129B-4B98-A772-86E0A6A4AD43}" srcOrd="3" destOrd="0" presId="urn:microsoft.com/office/officeart/2008/layout/HorizontalMultiLevelHierarchy"/>
    <dgm:cxn modelId="{6492DD76-75F7-40D4-A4DC-0CE03C351BCA}" type="presParOf" srcId="{E4273442-129B-4B98-A772-86E0A6A4AD43}" destId="{C95986DA-6B69-43E6-8BED-646E4A63B317}" srcOrd="0" destOrd="0" presId="urn:microsoft.com/office/officeart/2008/layout/HorizontalMultiLevelHierarchy"/>
    <dgm:cxn modelId="{71FDC29A-F14E-4D46-A4BE-EF438FABA67B}" type="presParOf" srcId="{E4273442-129B-4B98-A772-86E0A6A4AD43}" destId="{0959D2B6-3B53-4D55-A0E5-7DCB40EE8022}" srcOrd="1" destOrd="0" presId="urn:microsoft.com/office/officeart/2008/layout/HorizontalMultiLevelHierarchy"/>
    <dgm:cxn modelId="{52ED3BAE-BC4B-47D6-B2B7-FD160C090727}" type="presParOf" srcId="{0959D2B6-3B53-4D55-A0E5-7DCB40EE8022}" destId="{35DED027-643F-47C2-9971-0E6715391CCD}" srcOrd="0" destOrd="0" presId="urn:microsoft.com/office/officeart/2008/layout/HorizontalMultiLevelHierarchy"/>
    <dgm:cxn modelId="{7C07BC14-AB72-4294-A099-489123115A74}" type="presParOf" srcId="{35DED027-643F-47C2-9971-0E6715391CCD}" destId="{816776FD-76B4-467D-9E97-CB19CCCAEDDB}" srcOrd="0" destOrd="0" presId="urn:microsoft.com/office/officeart/2008/layout/HorizontalMultiLevelHierarchy"/>
    <dgm:cxn modelId="{43521F89-8C64-4FD8-A7AA-803625C076E3}" type="presParOf" srcId="{0959D2B6-3B53-4D55-A0E5-7DCB40EE8022}" destId="{85A0AC5E-3C58-4CC6-81C6-F786CD3B2D35}" srcOrd="1" destOrd="0" presId="urn:microsoft.com/office/officeart/2008/layout/HorizontalMultiLevelHierarchy"/>
    <dgm:cxn modelId="{926698F7-0731-492D-AA23-1EEC7FA085F6}" type="presParOf" srcId="{85A0AC5E-3C58-4CC6-81C6-F786CD3B2D35}" destId="{576BB80C-775C-4C2D-910C-A34DDF54FB5B}" srcOrd="0" destOrd="0" presId="urn:microsoft.com/office/officeart/2008/layout/HorizontalMultiLevelHierarchy"/>
    <dgm:cxn modelId="{B8DD69C3-3EC9-438C-9D1F-30BDD321B7DE}" type="presParOf" srcId="{85A0AC5E-3C58-4CC6-81C6-F786CD3B2D35}" destId="{2E2CDB59-A2BF-42EA-A50C-E2F07CB04326}" srcOrd="1" destOrd="0" presId="urn:microsoft.com/office/officeart/2008/layout/HorizontalMultiLevelHierarchy"/>
    <dgm:cxn modelId="{5C8EAAD8-2EFA-4E77-99B5-F9300B86AC69}" type="presParOf" srcId="{0959D2B6-3B53-4D55-A0E5-7DCB40EE8022}" destId="{F2A1F6B6-B7FC-49A0-A425-8C98DA81ACE0}" srcOrd="2" destOrd="0" presId="urn:microsoft.com/office/officeart/2008/layout/HorizontalMultiLevelHierarchy"/>
    <dgm:cxn modelId="{BBDDC190-8AC7-4A15-B020-FC1E5C413B1E}" type="presParOf" srcId="{F2A1F6B6-B7FC-49A0-A425-8C98DA81ACE0}" destId="{2E06F5F7-B402-49A7-9AB2-E215BF516CDB}" srcOrd="0" destOrd="0" presId="urn:microsoft.com/office/officeart/2008/layout/HorizontalMultiLevelHierarchy"/>
    <dgm:cxn modelId="{269150EC-EEDE-469F-9E33-16508D7A3B46}" type="presParOf" srcId="{0959D2B6-3B53-4D55-A0E5-7DCB40EE8022}" destId="{F37CBECB-6C81-4548-B89F-F23F9D051A9B}" srcOrd="3" destOrd="0" presId="urn:microsoft.com/office/officeart/2008/layout/HorizontalMultiLevelHierarchy"/>
    <dgm:cxn modelId="{E1FD692C-268C-4066-9BB4-8A36FB7F88C4}" type="presParOf" srcId="{F37CBECB-6C81-4548-B89F-F23F9D051A9B}" destId="{95440F24-3AA8-499B-B7D6-91ECBF47812A}" srcOrd="0" destOrd="0" presId="urn:microsoft.com/office/officeart/2008/layout/HorizontalMultiLevelHierarchy"/>
    <dgm:cxn modelId="{78B9DA9B-155B-409B-A0CF-121965F55BC2}" type="presParOf" srcId="{F37CBECB-6C81-4548-B89F-F23F9D051A9B}" destId="{4AF4746E-AB7E-4E6C-A227-66F74D072090}" srcOrd="1" destOrd="0" presId="urn:microsoft.com/office/officeart/2008/layout/HorizontalMultiLevelHierarchy"/>
    <dgm:cxn modelId="{CBA3ACCD-12A9-44F6-8247-59DEEAF71C64}" type="presParOf" srcId="{0959D2B6-3B53-4D55-A0E5-7DCB40EE8022}" destId="{9030041E-1ABA-4FEB-8F18-05465CF8CEDD}" srcOrd="4" destOrd="0" presId="urn:microsoft.com/office/officeart/2008/layout/HorizontalMultiLevelHierarchy"/>
    <dgm:cxn modelId="{77B0E94C-8B24-4025-B3CA-474315AEA06F}" type="presParOf" srcId="{9030041E-1ABA-4FEB-8F18-05465CF8CEDD}" destId="{967B7D71-F676-474E-BDBC-3F4F020599E4}" srcOrd="0" destOrd="0" presId="urn:microsoft.com/office/officeart/2008/layout/HorizontalMultiLevelHierarchy"/>
    <dgm:cxn modelId="{30D8A55B-D75C-4562-97A3-5B7BDB459A5F}" type="presParOf" srcId="{0959D2B6-3B53-4D55-A0E5-7DCB40EE8022}" destId="{596948F4-54C6-4230-B89A-6AE12BF8B654}" srcOrd="5" destOrd="0" presId="urn:microsoft.com/office/officeart/2008/layout/HorizontalMultiLevelHierarchy"/>
    <dgm:cxn modelId="{5FCFDABF-6DFC-49D1-9A1E-F9BA1ADDBBBA}" type="presParOf" srcId="{596948F4-54C6-4230-B89A-6AE12BF8B654}" destId="{83D12D3C-5D5F-4B3E-96D8-ACA58243AF26}" srcOrd="0" destOrd="0" presId="urn:microsoft.com/office/officeart/2008/layout/HorizontalMultiLevelHierarchy"/>
    <dgm:cxn modelId="{AA27D9A4-B8E3-4E4B-A5E0-55DDCC6EFB8B}" type="presParOf" srcId="{596948F4-54C6-4230-B89A-6AE12BF8B654}" destId="{CB8B470F-2E1E-46AE-B364-85AE21FD3220}" srcOrd="1" destOrd="0" presId="urn:microsoft.com/office/officeart/2008/layout/HorizontalMultiLevelHierarchy"/>
    <dgm:cxn modelId="{94471E91-0516-6F48-A7C8-9361A636E261}" type="presParOf" srcId="{0959D2B6-3B53-4D55-A0E5-7DCB40EE8022}" destId="{C5EB0DB3-FB7E-2A4C-A797-62161445212E}" srcOrd="6" destOrd="0" presId="urn:microsoft.com/office/officeart/2008/layout/HorizontalMultiLevelHierarchy"/>
    <dgm:cxn modelId="{23E53869-5A38-D641-B0ED-69E5811D063E}" type="presParOf" srcId="{C5EB0DB3-FB7E-2A4C-A797-62161445212E}" destId="{B6E9528C-9D37-3240-A81E-DF586F255EEE}" srcOrd="0" destOrd="0" presId="urn:microsoft.com/office/officeart/2008/layout/HorizontalMultiLevelHierarchy"/>
    <dgm:cxn modelId="{2C98638C-53A7-9245-979D-B419875FE28E}" type="presParOf" srcId="{0959D2B6-3B53-4D55-A0E5-7DCB40EE8022}" destId="{EF3F88CE-0C7F-0E49-9E15-8FCD7E55C8A2}" srcOrd="7" destOrd="0" presId="urn:microsoft.com/office/officeart/2008/layout/HorizontalMultiLevelHierarchy"/>
    <dgm:cxn modelId="{1460C637-5662-614D-A16B-3A88E733B6F8}" type="presParOf" srcId="{EF3F88CE-0C7F-0E49-9E15-8FCD7E55C8A2}" destId="{6FA1F07F-143A-5046-89F4-B1D719F68444}" srcOrd="0" destOrd="0" presId="urn:microsoft.com/office/officeart/2008/layout/HorizontalMultiLevelHierarchy"/>
    <dgm:cxn modelId="{CDB31DD6-8FB4-2A48-86A1-071728D6C26F}" type="presParOf" srcId="{EF3F88CE-0C7F-0E49-9E15-8FCD7E55C8A2}" destId="{2790DEBD-213B-604F-B200-38C7CAF7CF5D}" srcOrd="1" destOrd="0" presId="urn:microsoft.com/office/officeart/2008/layout/HorizontalMultiLevelHierarchy"/>
    <dgm:cxn modelId="{D1C2C9A2-BD45-F548-8B36-34F8F107FC67}" type="presParOf" srcId="{0959D2B6-3B53-4D55-A0E5-7DCB40EE8022}" destId="{ECD12035-394F-9248-9A71-CA22ED731F04}" srcOrd="8" destOrd="0" presId="urn:microsoft.com/office/officeart/2008/layout/HorizontalMultiLevelHierarchy"/>
    <dgm:cxn modelId="{C8559812-3E10-AC4E-A74C-7D8AC135E2D5}" type="presParOf" srcId="{ECD12035-394F-9248-9A71-CA22ED731F04}" destId="{E776F5BD-D39D-9743-9C65-0975ADCFAFA8}" srcOrd="0" destOrd="0" presId="urn:microsoft.com/office/officeart/2008/layout/HorizontalMultiLevelHierarchy"/>
    <dgm:cxn modelId="{11480A78-13BF-6A4C-A376-3899AC7A744F}" type="presParOf" srcId="{0959D2B6-3B53-4D55-A0E5-7DCB40EE8022}" destId="{5744E487-C991-F74C-82F8-284FA0F057FB}" srcOrd="9" destOrd="0" presId="urn:microsoft.com/office/officeart/2008/layout/HorizontalMultiLevelHierarchy"/>
    <dgm:cxn modelId="{A39570B2-768D-394E-B958-ABAE4252A9FA}" type="presParOf" srcId="{5744E487-C991-F74C-82F8-284FA0F057FB}" destId="{FBCEDD7F-6917-9D43-83D6-A613C5B776D3}" srcOrd="0" destOrd="0" presId="urn:microsoft.com/office/officeart/2008/layout/HorizontalMultiLevelHierarchy"/>
    <dgm:cxn modelId="{CA523EE6-C905-BB45-9305-C2AA85CE46FE}" type="presParOf" srcId="{5744E487-C991-F74C-82F8-284FA0F057FB}" destId="{18D0A710-6709-4248-B6A1-B4F55CE0F438}" srcOrd="1" destOrd="0" presId="urn:microsoft.com/office/officeart/2008/layout/HorizontalMultiLevelHierarchy"/>
    <dgm:cxn modelId="{4821ECEF-57B7-4D8A-844B-028C35017E29}" type="presParOf" srcId="{E5362D07-4858-4A2C-A46A-314E33AF06E1}" destId="{0B042CAF-2C41-485B-866C-7CDE78BA3BA6}" srcOrd="4" destOrd="0" presId="urn:microsoft.com/office/officeart/2008/layout/HorizontalMultiLevelHierarchy"/>
    <dgm:cxn modelId="{D7F90C9E-D4A6-4401-B2C3-A8FFBDA2EC3C}" type="presParOf" srcId="{0B042CAF-2C41-485B-866C-7CDE78BA3BA6}" destId="{BE7B1908-ECAE-4ED5-8DB7-7D59A151A87A}" srcOrd="0" destOrd="0" presId="urn:microsoft.com/office/officeart/2008/layout/HorizontalMultiLevelHierarchy"/>
    <dgm:cxn modelId="{1068CCBB-E86E-47CB-B23C-355A72E0C6A1}" type="presParOf" srcId="{E5362D07-4858-4A2C-A46A-314E33AF06E1}" destId="{2027F84B-A616-4E10-B58F-DB41CD982175}" srcOrd="5" destOrd="0" presId="urn:microsoft.com/office/officeart/2008/layout/HorizontalMultiLevelHierarchy"/>
    <dgm:cxn modelId="{33E16579-8645-4F6A-BE25-296BFAB975BC}" type="presParOf" srcId="{2027F84B-A616-4E10-B58F-DB41CD982175}" destId="{1110CBB3-4B48-487E-9300-6E98CBB10B27}" srcOrd="0" destOrd="0" presId="urn:microsoft.com/office/officeart/2008/layout/HorizontalMultiLevelHierarchy"/>
    <dgm:cxn modelId="{583F15C8-AD84-452F-8A9C-543C3097812F}" type="presParOf" srcId="{2027F84B-A616-4E10-B58F-DB41CD982175}" destId="{2EE7402F-D38D-4F20-A1C9-2C074788D753}" srcOrd="1" destOrd="0" presId="urn:microsoft.com/office/officeart/2008/layout/HorizontalMultiLevelHierarchy"/>
    <dgm:cxn modelId="{EC0F4DEE-AB20-405D-B29A-FB74262ED93B}" type="presParOf" srcId="{2EE7402F-D38D-4F20-A1C9-2C074788D753}" destId="{B8292535-C910-4111-9DD2-6EEB64D9B1E0}" srcOrd="0" destOrd="0" presId="urn:microsoft.com/office/officeart/2008/layout/HorizontalMultiLevelHierarchy"/>
    <dgm:cxn modelId="{A3566D83-E638-46D7-AD37-90DA54E1EC87}" type="presParOf" srcId="{B8292535-C910-4111-9DD2-6EEB64D9B1E0}" destId="{1C61DBD6-1ED3-4FD0-940F-41438FD817DB}" srcOrd="0" destOrd="0" presId="urn:microsoft.com/office/officeart/2008/layout/HorizontalMultiLevelHierarchy"/>
    <dgm:cxn modelId="{158C9868-AFF4-42E2-8C0E-7064267D09B2}" type="presParOf" srcId="{2EE7402F-D38D-4F20-A1C9-2C074788D753}" destId="{DE7CE763-3B86-4C08-9FC5-AE2EC0DA55D8}" srcOrd="1" destOrd="0" presId="urn:microsoft.com/office/officeart/2008/layout/HorizontalMultiLevelHierarchy"/>
    <dgm:cxn modelId="{A3C62D34-3E30-4BDD-9A36-FEDCD93ABC21}" type="presParOf" srcId="{DE7CE763-3B86-4C08-9FC5-AE2EC0DA55D8}" destId="{E79EFC4D-05C3-4A7A-9331-834E6CB1134D}" srcOrd="0" destOrd="0" presId="urn:microsoft.com/office/officeart/2008/layout/HorizontalMultiLevelHierarchy"/>
    <dgm:cxn modelId="{E7EE8AB3-FF67-445D-914E-5B86BBC3D992}" type="presParOf" srcId="{DE7CE763-3B86-4C08-9FC5-AE2EC0DA55D8}" destId="{F73EBC0E-ED37-420A-A823-1B0F96850E9D}" srcOrd="1" destOrd="0" presId="urn:microsoft.com/office/officeart/2008/layout/HorizontalMultiLevelHierarchy"/>
    <dgm:cxn modelId="{94E14A18-D681-4205-86C3-3F6C2D35B2EE}" type="presParOf" srcId="{2EE7402F-D38D-4F20-A1C9-2C074788D753}" destId="{36A8BEF7-85B9-4C1B-9A05-159BD68DD98E}" srcOrd="2" destOrd="0" presId="urn:microsoft.com/office/officeart/2008/layout/HorizontalMultiLevelHierarchy"/>
    <dgm:cxn modelId="{D0864D32-BA1D-4447-8910-DBB5888E7E9A}" type="presParOf" srcId="{36A8BEF7-85B9-4C1B-9A05-159BD68DD98E}" destId="{406968B7-9D25-4AED-930D-2E4C21C05914}" srcOrd="0" destOrd="0" presId="urn:microsoft.com/office/officeart/2008/layout/HorizontalMultiLevelHierarchy"/>
    <dgm:cxn modelId="{1C04B653-EC22-4349-91E6-3C2D5F3B3D0B}" type="presParOf" srcId="{2EE7402F-D38D-4F20-A1C9-2C074788D753}" destId="{4D3116DA-E749-4D9B-B31D-496DB518F69F}" srcOrd="3" destOrd="0" presId="urn:microsoft.com/office/officeart/2008/layout/HorizontalMultiLevelHierarchy"/>
    <dgm:cxn modelId="{E5FEA575-AFAA-446C-9792-5F5CD69CCE88}" type="presParOf" srcId="{4D3116DA-E749-4D9B-B31D-496DB518F69F}" destId="{DA7D1885-EB0F-416A-987C-800F695E561A}" srcOrd="0" destOrd="0" presId="urn:microsoft.com/office/officeart/2008/layout/HorizontalMultiLevelHierarchy"/>
    <dgm:cxn modelId="{DCE5E4E4-BEDA-42FF-8D66-CE12530936DF}" type="presParOf" srcId="{4D3116DA-E749-4D9B-B31D-496DB518F69F}" destId="{A02394A9-37D0-4183-B9A5-A919E84B053D}" srcOrd="1" destOrd="0" presId="urn:microsoft.com/office/officeart/2008/layout/HorizontalMultiLevelHierarchy"/>
    <dgm:cxn modelId="{D9F2453A-CAC8-4641-BB99-5A51C294F643}" type="presParOf" srcId="{E5362D07-4858-4A2C-A46A-314E33AF06E1}" destId="{CBF1082B-AB26-4009-94C1-0F6894E64B45}" srcOrd="6" destOrd="0" presId="urn:microsoft.com/office/officeart/2008/layout/HorizontalMultiLevelHierarchy"/>
    <dgm:cxn modelId="{8DECD1F0-DDAA-4927-87DF-F43D18B6D3CF}" type="presParOf" srcId="{CBF1082B-AB26-4009-94C1-0F6894E64B45}" destId="{79DC01C0-FC89-43F2-A015-7FFF31394824}" srcOrd="0" destOrd="0" presId="urn:microsoft.com/office/officeart/2008/layout/HorizontalMultiLevelHierarchy"/>
    <dgm:cxn modelId="{19A425F7-5790-4322-AE17-B09D1581EF84}" type="presParOf" srcId="{E5362D07-4858-4A2C-A46A-314E33AF06E1}" destId="{9D2CEA01-2B2A-4670-A440-85FD0B983316}" srcOrd="7" destOrd="0" presId="urn:microsoft.com/office/officeart/2008/layout/HorizontalMultiLevelHierarchy"/>
    <dgm:cxn modelId="{D3CB1932-19FF-4531-AC7C-FDB3133E988C}" type="presParOf" srcId="{9D2CEA01-2B2A-4670-A440-85FD0B983316}" destId="{D4DAEB71-1AA7-4037-85FF-293DB3909801}" srcOrd="0" destOrd="0" presId="urn:microsoft.com/office/officeart/2008/layout/HorizontalMultiLevelHierarchy"/>
    <dgm:cxn modelId="{DD95E128-9F14-4C2C-A698-263E53F3EA75}" type="presParOf" srcId="{9D2CEA01-2B2A-4670-A440-85FD0B983316}" destId="{56CD7DBA-FDD4-4A2D-846C-77C36CA22BA8}" srcOrd="1" destOrd="0" presId="urn:microsoft.com/office/officeart/2008/layout/HorizontalMultiLevelHierarchy"/>
    <dgm:cxn modelId="{21F1D894-105C-4CB8-A10D-FBAC99341A30}" type="presParOf" srcId="{56CD7DBA-FDD4-4A2D-846C-77C36CA22BA8}" destId="{C4EF91C1-5DB8-42FE-B70A-4B5E181C7004}" srcOrd="0" destOrd="0" presId="urn:microsoft.com/office/officeart/2008/layout/HorizontalMultiLevelHierarchy"/>
    <dgm:cxn modelId="{7E77517B-AB35-421C-9814-836664B0A083}" type="presParOf" srcId="{C4EF91C1-5DB8-42FE-B70A-4B5E181C7004}" destId="{C814AB0E-062B-45BF-B9D0-56894D49D4E3}" srcOrd="0" destOrd="0" presId="urn:microsoft.com/office/officeart/2008/layout/HorizontalMultiLevelHierarchy"/>
    <dgm:cxn modelId="{A819C349-2671-4A7B-9BB7-0AB43C54288F}" type="presParOf" srcId="{56CD7DBA-FDD4-4A2D-846C-77C36CA22BA8}" destId="{1EB4B0FB-2A37-4043-800E-EDC6360BC92D}" srcOrd="1" destOrd="0" presId="urn:microsoft.com/office/officeart/2008/layout/HorizontalMultiLevelHierarchy"/>
    <dgm:cxn modelId="{F88798C6-B8D8-4C91-A1F9-69CEB398194A}" type="presParOf" srcId="{1EB4B0FB-2A37-4043-800E-EDC6360BC92D}" destId="{E5C5D141-0126-4DEA-82D7-EDFEE817159E}" srcOrd="0" destOrd="0" presId="urn:microsoft.com/office/officeart/2008/layout/HorizontalMultiLevelHierarchy"/>
    <dgm:cxn modelId="{34AF8807-4BEF-43C3-8717-F7A89A3B948C}" type="presParOf" srcId="{1EB4B0FB-2A37-4043-800E-EDC6360BC92D}" destId="{E52ADBC3-EA57-4404-8F8B-2CBEBAF76669}" srcOrd="1" destOrd="0" presId="urn:microsoft.com/office/officeart/2008/layout/HorizontalMultiLevelHierarchy"/>
    <dgm:cxn modelId="{C591CC81-D413-554A-9181-89066E99C8FE}" type="presParOf" srcId="{56CD7DBA-FDD4-4A2D-846C-77C36CA22BA8}" destId="{4CC10255-81C5-3341-B853-88F97D876477}" srcOrd="2" destOrd="0" presId="urn:microsoft.com/office/officeart/2008/layout/HorizontalMultiLevelHierarchy"/>
    <dgm:cxn modelId="{22108F09-8AAD-4548-B88B-88120EB3BB81}" type="presParOf" srcId="{4CC10255-81C5-3341-B853-88F97D876477}" destId="{C4A0489E-A0A9-2B40-9A87-BC7C60D0DF99}" srcOrd="0" destOrd="0" presId="urn:microsoft.com/office/officeart/2008/layout/HorizontalMultiLevelHierarchy"/>
    <dgm:cxn modelId="{6F197830-EBDC-F74B-AD2D-4F44867F8AE4}" type="presParOf" srcId="{56CD7DBA-FDD4-4A2D-846C-77C36CA22BA8}" destId="{D2F640F0-EA8B-A747-9D6B-BA05E0D4887D}" srcOrd="3" destOrd="0" presId="urn:microsoft.com/office/officeart/2008/layout/HorizontalMultiLevelHierarchy"/>
    <dgm:cxn modelId="{8E226765-8730-864A-B5EF-EA9D220EE616}" type="presParOf" srcId="{D2F640F0-EA8B-A747-9D6B-BA05E0D4887D}" destId="{BC25E67E-4379-3B4E-AA7F-97DAC211A1B5}" srcOrd="0" destOrd="0" presId="urn:microsoft.com/office/officeart/2008/layout/HorizontalMultiLevelHierarchy"/>
    <dgm:cxn modelId="{42467CE7-5CF1-4A4D-9A85-33A00126AE1B}" type="presParOf" srcId="{D2F640F0-EA8B-A747-9D6B-BA05E0D4887D}" destId="{9B0AF49B-3FAF-9E45-A551-2C88C1B12911}" srcOrd="1" destOrd="0" presId="urn:microsoft.com/office/officeart/2008/layout/HorizontalMultiLevelHierarchy"/>
    <dgm:cxn modelId="{9FE972E5-13C3-E444-852A-EEE70D5AFECD}" type="presParOf" srcId="{E5362D07-4858-4A2C-A46A-314E33AF06E1}" destId="{7358646B-D556-D647-B536-73F1692DCB5B}" srcOrd="8" destOrd="0" presId="urn:microsoft.com/office/officeart/2008/layout/HorizontalMultiLevelHierarchy"/>
    <dgm:cxn modelId="{A4845F9D-2A74-024A-ADF3-CE72AC773628}" type="presParOf" srcId="{7358646B-D556-D647-B536-73F1692DCB5B}" destId="{7A652291-0BE9-C540-9DC2-43DB81428015}" srcOrd="0" destOrd="0" presId="urn:microsoft.com/office/officeart/2008/layout/HorizontalMultiLevelHierarchy"/>
    <dgm:cxn modelId="{57CD0945-9ECA-ED4D-98A7-B67AD3404047}" type="presParOf" srcId="{E5362D07-4858-4A2C-A46A-314E33AF06E1}" destId="{181C852B-22FC-A94F-87E2-CE659EE8D2F0}" srcOrd="9" destOrd="0" presId="urn:microsoft.com/office/officeart/2008/layout/HorizontalMultiLevelHierarchy"/>
    <dgm:cxn modelId="{4CDA39D5-FAD8-314E-9FA5-43E61F3837D9}" type="presParOf" srcId="{181C852B-22FC-A94F-87E2-CE659EE8D2F0}" destId="{D20D9885-BF8B-A34C-8EB9-1A20902261A7}" srcOrd="0" destOrd="0" presId="urn:microsoft.com/office/officeart/2008/layout/HorizontalMultiLevelHierarchy"/>
    <dgm:cxn modelId="{DAD49961-20AD-1F48-A219-ADD7E120E40B}" type="presParOf" srcId="{181C852B-22FC-A94F-87E2-CE659EE8D2F0}" destId="{952BF9A6-A0E3-9A4F-8E6C-6E21D84DD64E}" srcOrd="1" destOrd="0" presId="urn:microsoft.com/office/officeart/2008/layout/HorizontalMultiLevelHierarchy"/>
    <dgm:cxn modelId="{0F8F6BB8-B303-744F-9F3D-5987B5592522}" type="presParOf" srcId="{952BF9A6-A0E3-9A4F-8E6C-6E21D84DD64E}" destId="{B92AAE24-3828-D949-BB56-5A442FE50E47}" srcOrd="0" destOrd="0" presId="urn:microsoft.com/office/officeart/2008/layout/HorizontalMultiLevelHierarchy"/>
    <dgm:cxn modelId="{196948E2-45E7-7A4F-9EFA-01B1043FF9CA}" type="presParOf" srcId="{B92AAE24-3828-D949-BB56-5A442FE50E47}" destId="{25D8EDAA-666D-7D49-AB7F-016BB2073F1D}" srcOrd="0" destOrd="0" presId="urn:microsoft.com/office/officeart/2008/layout/HorizontalMultiLevelHierarchy"/>
    <dgm:cxn modelId="{1943C021-B5C8-5349-A860-55ACCB8ADC80}" type="presParOf" srcId="{952BF9A6-A0E3-9A4F-8E6C-6E21D84DD64E}" destId="{9CCAAEEC-08CF-154C-ABC9-ABD4E8045E58}" srcOrd="1" destOrd="0" presId="urn:microsoft.com/office/officeart/2008/layout/HorizontalMultiLevelHierarchy"/>
    <dgm:cxn modelId="{EC48FADE-42A9-3544-A7CE-B81074EF3BC3}" type="presParOf" srcId="{9CCAAEEC-08CF-154C-ABC9-ABD4E8045E58}" destId="{B0A3EBE8-C77F-0149-8215-A84470063375}" srcOrd="0" destOrd="0" presId="urn:microsoft.com/office/officeart/2008/layout/HorizontalMultiLevelHierarchy"/>
    <dgm:cxn modelId="{0B72DF2A-538A-5942-95DE-AE0621209491}" type="presParOf" srcId="{9CCAAEEC-08CF-154C-ABC9-ABD4E8045E58}" destId="{60E8D4CC-954A-434C-8FAA-D04026E5729A}"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4EAF17B-49DB-443F-898E-06E03ACD2D4E}"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en-GB"/>
        </a:p>
      </dgm:t>
    </dgm:pt>
    <dgm:pt modelId="{4A3C1F13-BB86-444C-94AF-F2502CFF3A28}">
      <dgm:prSet phldrT="[Text]" custT="1"/>
      <dgm:spPr>
        <a:solidFill>
          <a:schemeClr val="accent4">
            <a:lumMod val="60000"/>
            <a:lumOff val="40000"/>
          </a:schemeClr>
        </a:solidFill>
        <a:ln>
          <a:solidFill>
            <a:schemeClr val="accent4">
              <a:lumMod val="75000"/>
            </a:schemeClr>
          </a:solidFill>
        </a:ln>
      </dgm:spPr>
      <dgm:t>
        <a:bodyPr/>
        <a:lstStyle/>
        <a:p>
          <a:r>
            <a:rPr lang="en-GB" sz="1600" dirty="0">
              <a:solidFill>
                <a:schemeClr val="tx1"/>
              </a:solidFill>
              <a:latin typeface="Calibri" panose="020F0502020204030204" pitchFamily="34" charset="0"/>
              <a:cs typeface="Calibri" panose="020F0502020204030204" pitchFamily="34" charset="0"/>
            </a:rPr>
            <a:t>Reduction in mortality from failure to recognise physiological deterioration in acutely ill patients across health institutions in Kenya and other countries</a:t>
          </a:r>
        </a:p>
      </dgm:t>
    </dgm:pt>
    <dgm:pt modelId="{BF16AAE7-FE97-46BA-91BE-03267A86A94E}" type="parTrans" cxnId="{56DD8737-8452-43FD-85B1-14188921753B}">
      <dgm:prSet/>
      <dgm:spPr/>
      <dgm:t>
        <a:bodyPr/>
        <a:lstStyle/>
        <a:p>
          <a:endParaRPr lang="en-GB"/>
        </a:p>
      </dgm:t>
    </dgm:pt>
    <dgm:pt modelId="{F5AA0923-67BF-4EC0-8C22-AE712B46EE0C}" type="sibTrans" cxnId="{56DD8737-8452-43FD-85B1-14188921753B}">
      <dgm:prSet/>
      <dgm:spPr/>
      <dgm:t>
        <a:bodyPr/>
        <a:lstStyle/>
        <a:p>
          <a:endParaRPr lang="en-GB"/>
        </a:p>
      </dgm:t>
    </dgm:pt>
    <dgm:pt modelId="{AE315944-3168-4E0E-A637-AFB91A39AFC1}">
      <dgm:prSet phldrT="[Text]"/>
      <dgm:spPr>
        <a:solidFill>
          <a:schemeClr val="accent6">
            <a:lumMod val="40000"/>
            <a:lumOff val="60000"/>
          </a:schemeClr>
        </a:solidFill>
        <a:ln>
          <a:solidFill>
            <a:schemeClr val="accent6">
              <a:lumMod val="75000"/>
            </a:schemeClr>
          </a:solidFill>
        </a:ln>
      </dgm:spPr>
      <dgm:t>
        <a:bodyPr/>
        <a:lstStyle/>
        <a:p>
          <a:r>
            <a:rPr lang="en-GB" dirty="0">
              <a:solidFill>
                <a:schemeClr val="tx1"/>
              </a:solidFill>
              <a:latin typeface="Calibri" panose="020F0502020204030204" pitchFamily="34" charset="0"/>
              <a:cs typeface="Calibri" panose="020F0502020204030204" pitchFamily="34" charset="0"/>
            </a:rPr>
            <a:t>Availability of GRASPIT master trainers</a:t>
          </a:r>
        </a:p>
      </dgm:t>
    </dgm:pt>
    <dgm:pt modelId="{F97AA74F-F958-4560-8441-1D5963873098}" type="parTrans" cxnId="{19A72A83-7177-4B25-9846-1086BFDF6B50}">
      <dgm:prSet/>
      <dgm:spPr>
        <a:ln>
          <a:solidFill>
            <a:schemeClr val="tx1">
              <a:lumMod val="50000"/>
              <a:lumOff val="50000"/>
            </a:schemeClr>
          </a:solidFill>
        </a:ln>
      </dgm:spPr>
      <dgm:t>
        <a:bodyPr/>
        <a:lstStyle/>
        <a:p>
          <a:endParaRPr lang="en-GB"/>
        </a:p>
      </dgm:t>
    </dgm:pt>
    <dgm:pt modelId="{2ADA845C-D6C7-4386-8B11-6B954257106B}" type="sibTrans" cxnId="{19A72A83-7177-4B25-9846-1086BFDF6B50}">
      <dgm:prSet/>
      <dgm:spPr/>
      <dgm:t>
        <a:bodyPr/>
        <a:lstStyle/>
        <a:p>
          <a:endParaRPr lang="en-GB"/>
        </a:p>
      </dgm:t>
    </dgm:pt>
    <dgm:pt modelId="{966D9D59-3225-4998-8AB8-03DDB048ECC1}">
      <dgm:prSet phldrT="[Text]"/>
      <dgm:spPr>
        <a:ln>
          <a:solidFill>
            <a:schemeClr val="tx2">
              <a:lumMod val="75000"/>
            </a:schemeClr>
          </a:solidFill>
        </a:ln>
      </dgm:spPr>
      <dgm:t>
        <a:bodyPr/>
        <a:lstStyle/>
        <a:p>
          <a:r>
            <a:rPr lang="en-GB" dirty="0">
              <a:latin typeface="Calibri" panose="020F0502020204030204" pitchFamily="34" charset="0"/>
              <a:cs typeface="Calibri" panose="020F0502020204030204" pitchFamily="34" charset="0"/>
            </a:rPr>
            <a:t>Training of local facility trainers</a:t>
          </a:r>
        </a:p>
      </dgm:t>
    </dgm:pt>
    <dgm:pt modelId="{E1643E44-4DCA-4BC7-A01A-B12DDBE7D3CF}" type="parTrans" cxnId="{11598B20-FED3-44CA-BBF4-937D0A54DD08}">
      <dgm:prSet/>
      <dgm:spPr>
        <a:ln>
          <a:solidFill>
            <a:schemeClr val="tx1">
              <a:lumMod val="50000"/>
              <a:lumOff val="50000"/>
            </a:schemeClr>
          </a:solidFill>
        </a:ln>
      </dgm:spPr>
      <dgm:t>
        <a:bodyPr/>
        <a:lstStyle/>
        <a:p>
          <a:endParaRPr lang="en-GB"/>
        </a:p>
      </dgm:t>
    </dgm:pt>
    <dgm:pt modelId="{EC48D8E8-79A7-4AE6-A8DA-AC3DC095048A}" type="sibTrans" cxnId="{11598B20-FED3-44CA-BBF4-937D0A54DD08}">
      <dgm:prSet/>
      <dgm:spPr/>
      <dgm:t>
        <a:bodyPr/>
        <a:lstStyle/>
        <a:p>
          <a:endParaRPr lang="en-GB"/>
        </a:p>
      </dgm:t>
    </dgm:pt>
    <dgm:pt modelId="{5707DE97-D356-453D-8FD8-49099746B0D0}">
      <dgm:prSet phldrT="[Text]"/>
      <dgm:spPr>
        <a:ln>
          <a:solidFill>
            <a:schemeClr val="tx2">
              <a:lumMod val="75000"/>
            </a:schemeClr>
          </a:solidFill>
        </a:ln>
      </dgm:spPr>
      <dgm:t>
        <a:bodyPr/>
        <a:lstStyle/>
        <a:p>
          <a:r>
            <a:rPr lang="en-GB" dirty="0">
              <a:latin typeface="Calibri" panose="020F0502020204030204" pitchFamily="34" charset="0"/>
              <a:cs typeface="Calibri" panose="020F0502020204030204" pitchFamily="34" charset="0"/>
            </a:rPr>
            <a:t>Funding for master trainers</a:t>
          </a:r>
        </a:p>
      </dgm:t>
    </dgm:pt>
    <dgm:pt modelId="{7FAC3AD3-2DE6-4419-9DA1-09C3ECD5C00B}" type="parTrans" cxnId="{F702E88B-00FA-450C-8CFF-251830AE2DB5}">
      <dgm:prSet/>
      <dgm:spPr>
        <a:ln>
          <a:solidFill>
            <a:schemeClr val="tx1">
              <a:lumMod val="50000"/>
              <a:lumOff val="50000"/>
            </a:schemeClr>
          </a:solidFill>
        </a:ln>
      </dgm:spPr>
      <dgm:t>
        <a:bodyPr/>
        <a:lstStyle/>
        <a:p>
          <a:endParaRPr lang="en-GB"/>
        </a:p>
      </dgm:t>
    </dgm:pt>
    <dgm:pt modelId="{54EBB949-090B-4E30-9D54-74627D55BC48}" type="sibTrans" cxnId="{F702E88B-00FA-450C-8CFF-251830AE2DB5}">
      <dgm:prSet/>
      <dgm:spPr/>
      <dgm:t>
        <a:bodyPr/>
        <a:lstStyle/>
        <a:p>
          <a:endParaRPr lang="en-GB"/>
        </a:p>
      </dgm:t>
    </dgm:pt>
    <dgm:pt modelId="{613B9CF7-F2AE-419C-A1FC-A9C2BF02BAD1}">
      <dgm:prSet phldrT="[Text]"/>
      <dgm:spPr>
        <a:solidFill>
          <a:schemeClr val="accent6">
            <a:lumMod val="40000"/>
            <a:lumOff val="60000"/>
          </a:schemeClr>
        </a:solidFill>
        <a:ln>
          <a:solidFill>
            <a:schemeClr val="accent6">
              <a:lumMod val="75000"/>
            </a:schemeClr>
          </a:solidFill>
        </a:ln>
      </dgm:spPr>
      <dgm:t>
        <a:bodyPr/>
        <a:lstStyle/>
        <a:p>
          <a:r>
            <a:rPr lang="en-GB" dirty="0">
              <a:solidFill>
                <a:schemeClr val="tx1"/>
              </a:solidFill>
              <a:latin typeface="Calibri" panose="020F0502020204030204" pitchFamily="34" charset="0"/>
              <a:cs typeface="Calibri" panose="020F0502020204030204" pitchFamily="34" charset="0"/>
            </a:rPr>
            <a:t>Systematic approach to training</a:t>
          </a:r>
        </a:p>
      </dgm:t>
    </dgm:pt>
    <dgm:pt modelId="{C14A612D-C9B2-44BC-9A3D-01513E60E370}" type="parTrans" cxnId="{2C86B3F6-7EB4-4110-964E-4C06CAD0763A}">
      <dgm:prSet/>
      <dgm:spPr>
        <a:ln>
          <a:solidFill>
            <a:schemeClr val="tx1">
              <a:lumMod val="50000"/>
              <a:lumOff val="50000"/>
            </a:schemeClr>
          </a:solidFill>
        </a:ln>
      </dgm:spPr>
      <dgm:t>
        <a:bodyPr/>
        <a:lstStyle/>
        <a:p>
          <a:endParaRPr lang="en-GB"/>
        </a:p>
      </dgm:t>
    </dgm:pt>
    <dgm:pt modelId="{B825B709-8E58-4A66-A2C3-1552599E3CA2}" type="sibTrans" cxnId="{2C86B3F6-7EB4-4110-964E-4C06CAD0763A}">
      <dgm:prSet/>
      <dgm:spPr/>
      <dgm:t>
        <a:bodyPr/>
        <a:lstStyle/>
        <a:p>
          <a:endParaRPr lang="en-GB"/>
        </a:p>
      </dgm:t>
    </dgm:pt>
    <dgm:pt modelId="{045A56B4-E81B-4E38-B0DA-81A4E887212F}">
      <dgm:prSet phldrT="[Text]"/>
      <dgm:spPr>
        <a:ln>
          <a:solidFill>
            <a:schemeClr val="tx2">
              <a:lumMod val="75000"/>
            </a:schemeClr>
          </a:solidFill>
        </a:ln>
      </dgm:spPr>
      <dgm:t>
        <a:bodyPr/>
        <a:lstStyle/>
        <a:p>
          <a:r>
            <a:rPr lang="en-GB" dirty="0">
              <a:latin typeface="Calibri" panose="020F0502020204030204" pitchFamily="34" charset="0"/>
              <a:cs typeface="Calibri" panose="020F0502020204030204" pitchFamily="34" charset="0"/>
            </a:rPr>
            <a:t>Training records system (IT-based)</a:t>
          </a:r>
        </a:p>
      </dgm:t>
    </dgm:pt>
    <dgm:pt modelId="{0AC882FD-D75D-4BEE-964D-F43AF44D13E8}" type="parTrans" cxnId="{22EECD7A-D010-4B22-AE22-D62148D936F8}">
      <dgm:prSet/>
      <dgm:spPr>
        <a:ln>
          <a:solidFill>
            <a:schemeClr val="tx1">
              <a:lumMod val="50000"/>
              <a:lumOff val="50000"/>
            </a:schemeClr>
          </a:solidFill>
        </a:ln>
      </dgm:spPr>
      <dgm:t>
        <a:bodyPr/>
        <a:lstStyle/>
        <a:p>
          <a:endParaRPr lang="en-GB"/>
        </a:p>
      </dgm:t>
    </dgm:pt>
    <dgm:pt modelId="{EC6A72B5-2B4A-45D1-9596-8D15D9329815}" type="sibTrans" cxnId="{22EECD7A-D010-4B22-AE22-D62148D936F8}">
      <dgm:prSet/>
      <dgm:spPr/>
      <dgm:t>
        <a:bodyPr/>
        <a:lstStyle/>
        <a:p>
          <a:endParaRPr lang="en-GB"/>
        </a:p>
      </dgm:t>
    </dgm:pt>
    <dgm:pt modelId="{927D8B51-6D65-4EDC-9EE9-6DECE0B7280C}">
      <dgm:prSet phldrT="[Text]"/>
      <dgm:spPr>
        <a:ln>
          <a:solidFill>
            <a:schemeClr val="tx2">
              <a:lumMod val="75000"/>
            </a:schemeClr>
          </a:solidFill>
        </a:ln>
      </dgm:spPr>
      <dgm:t>
        <a:bodyPr/>
        <a:lstStyle/>
        <a:p>
          <a:r>
            <a:rPr lang="en-GB" dirty="0">
              <a:latin typeface="Calibri" panose="020F0502020204030204" pitchFamily="34" charset="0"/>
              <a:cs typeface="Calibri" panose="020F0502020204030204" pitchFamily="34" charset="0"/>
            </a:rPr>
            <a:t>Commitment to rollout of GRASPIT in Kenya and other countries </a:t>
          </a:r>
        </a:p>
      </dgm:t>
    </dgm:pt>
    <dgm:pt modelId="{1EB99F2D-51B1-4AA6-ABAC-3A4CA90326EE}" type="parTrans" cxnId="{348D78F9-66FA-499D-B1C5-34265FAC84A3}">
      <dgm:prSet/>
      <dgm:spPr>
        <a:ln>
          <a:solidFill>
            <a:schemeClr val="tx1">
              <a:lumMod val="50000"/>
              <a:lumOff val="50000"/>
            </a:schemeClr>
          </a:solidFill>
        </a:ln>
      </dgm:spPr>
      <dgm:t>
        <a:bodyPr/>
        <a:lstStyle/>
        <a:p>
          <a:endParaRPr lang="en-GB"/>
        </a:p>
      </dgm:t>
    </dgm:pt>
    <dgm:pt modelId="{619998CF-5C96-4174-A06E-5ED96FF1A219}" type="sibTrans" cxnId="{348D78F9-66FA-499D-B1C5-34265FAC84A3}">
      <dgm:prSet/>
      <dgm:spPr/>
      <dgm:t>
        <a:bodyPr/>
        <a:lstStyle/>
        <a:p>
          <a:endParaRPr lang="en-GB"/>
        </a:p>
      </dgm:t>
    </dgm:pt>
    <dgm:pt modelId="{EA49D0A6-044A-4586-B00B-2EE21E5B5138}">
      <dgm:prSet phldrT="[Text]"/>
      <dgm:spPr>
        <a:ln>
          <a:solidFill>
            <a:schemeClr val="tx2">
              <a:lumMod val="75000"/>
            </a:schemeClr>
          </a:solidFill>
        </a:ln>
      </dgm:spPr>
      <dgm:t>
        <a:bodyPr/>
        <a:lstStyle/>
        <a:p>
          <a:r>
            <a:rPr lang="en-GB" dirty="0">
              <a:latin typeface="Calibri" panose="020F0502020204030204" pitchFamily="34" charset="0"/>
              <a:cs typeface="Calibri" panose="020F0502020204030204" pitchFamily="34" charset="0"/>
            </a:rPr>
            <a:t>Central administrative function</a:t>
          </a:r>
        </a:p>
      </dgm:t>
    </dgm:pt>
    <dgm:pt modelId="{07628917-1B3D-4CC3-B86F-C5175AADF09D}" type="parTrans" cxnId="{E07FE0C2-7D38-4524-BC02-64FC72A52DB2}">
      <dgm:prSet/>
      <dgm:spPr>
        <a:ln>
          <a:solidFill>
            <a:schemeClr val="tx1">
              <a:lumMod val="50000"/>
              <a:lumOff val="50000"/>
            </a:schemeClr>
          </a:solidFill>
        </a:ln>
      </dgm:spPr>
      <dgm:t>
        <a:bodyPr/>
        <a:lstStyle/>
        <a:p>
          <a:endParaRPr lang="en-GB"/>
        </a:p>
      </dgm:t>
    </dgm:pt>
    <dgm:pt modelId="{4B26D911-87BE-431D-9C5B-7B5BC1305578}" type="sibTrans" cxnId="{E07FE0C2-7D38-4524-BC02-64FC72A52DB2}">
      <dgm:prSet/>
      <dgm:spPr/>
      <dgm:t>
        <a:bodyPr/>
        <a:lstStyle/>
        <a:p>
          <a:endParaRPr lang="en-GB"/>
        </a:p>
      </dgm:t>
    </dgm:pt>
    <dgm:pt modelId="{EB53EA07-0D23-4D1C-97DC-DA59ECACDC3D}">
      <dgm:prSet phldrT="[Text]"/>
      <dgm:spPr>
        <a:ln>
          <a:solidFill>
            <a:schemeClr val="tx2">
              <a:lumMod val="75000"/>
            </a:schemeClr>
          </a:solidFill>
        </a:ln>
      </dgm:spPr>
      <dgm:t>
        <a:bodyPr/>
        <a:lstStyle/>
        <a:p>
          <a:r>
            <a:rPr lang="en-GB" dirty="0">
              <a:latin typeface="Calibri" panose="020F0502020204030204" pitchFamily="34" charset="0"/>
              <a:cs typeface="Calibri" panose="020F0502020204030204" pitchFamily="34" charset="0"/>
            </a:rPr>
            <a:t>Local GRASPIT champion</a:t>
          </a:r>
        </a:p>
      </dgm:t>
    </dgm:pt>
    <dgm:pt modelId="{AD44C19A-9547-4792-8875-853767FB9161}" type="parTrans" cxnId="{429D767A-DCBD-4989-870C-938CD9DBF8E8}">
      <dgm:prSet/>
      <dgm:spPr>
        <a:ln>
          <a:solidFill>
            <a:schemeClr val="tx1">
              <a:lumMod val="50000"/>
              <a:lumOff val="50000"/>
            </a:schemeClr>
          </a:solidFill>
        </a:ln>
      </dgm:spPr>
      <dgm:t>
        <a:bodyPr/>
        <a:lstStyle/>
        <a:p>
          <a:endParaRPr lang="en-GB"/>
        </a:p>
      </dgm:t>
    </dgm:pt>
    <dgm:pt modelId="{92BF8E3C-6251-4B63-8CDB-A6FA800AFCFA}" type="sibTrans" cxnId="{429D767A-DCBD-4989-870C-938CD9DBF8E8}">
      <dgm:prSet/>
      <dgm:spPr/>
      <dgm:t>
        <a:bodyPr/>
        <a:lstStyle/>
        <a:p>
          <a:endParaRPr lang="en-GB"/>
        </a:p>
      </dgm:t>
    </dgm:pt>
    <dgm:pt modelId="{414C4CB7-B59E-4CF8-A30A-3C7250AB4FF8}">
      <dgm:prSet phldrT="[Text]"/>
      <dgm:spPr>
        <a:solidFill>
          <a:schemeClr val="accent6">
            <a:lumMod val="40000"/>
            <a:lumOff val="60000"/>
          </a:schemeClr>
        </a:solidFill>
        <a:ln>
          <a:solidFill>
            <a:schemeClr val="accent6">
              <a:lumMod val="75000"/>
            </a:schemeClr>
          </a:solidFill>
        </a:ln>
      </dgm:spPr>
      <dgm:t>
        <a:bodyPr/>
        <a:lstStyle/>
        <a:p>
          <a:r>
            <a:rPr lang="en-GB" dirty="0">
              <a:solidFill>
                <a:schemeClr val="tx1"/>
              </a:solidFill>
              <a:latin typeface="Calibri" panose="020F0502020204030204" pitchFamily="34" charset="0"/>
              <a:cs typeface="Calibri" panose="020F0502020204030204" pitchFamily="34" charset="0"/>
            </a:rPr>
            <a:t>Local funding (Health facility, County Government)</a:t>
          </a:r>
        </a:p>
      </dgm:t>
    </dgm:pt>
    <dgm:pt modelId="{1C981A20-985F-4C16-BD85-CD9D37EFF7CE}" type="parTrans" cxnId="{58F27204-B8FE-49D1-9E42-73074021655D}">
      <dgm:prSet/>
      <dgm:spPr>
        <a:ln>
          <a:solidFill>
            <a:schemeClr val="tx1">
              <a:lumMod val="50000"/>
              <a:lumOff val="50000"/>
            </a:schemeClr>
          </a:solidFill>
        </a:ln>
      </dgm:spPr>
      <dgm:t>
        <a:bodyPr/>
        <a:lstStyle/>
        <a:p>
          <a:endParaRPr lang="en-GB"/>
        </a:p>
      </dgm:t>
    </dgm:pt>
    <dgm:pt modelId="{8FC97AC2-50D3-4A71-8069-6D3EADF816FE}" type="sibTrans" cxnId="{58F27204-B8FE-49D1-9E42-73074021655D}">
      <dgm:prSet/>
      <dgm:spPr/>
      <dgm:t>
        <a:bodyPr/>
        <a:lstStyle/>
        <a:p>
          <a:endParaRPr lang="en-GB"/>
        </a:p>
      </dgm:t>
    </dgm:pt>
    <dgm:pt modelId="{FB50B548-87FE-4884-AF31-EE59FD1F15E5}">
      <dgm:prSet phldrT="[Text]"/>
      <dgm:spPr>
        <a:ln>
          <a:solidFill>
            <a:schemeClr val="tx2">
              <a:lumMod val="75000"/>
            </a:schemeClr>
          </a:solidFill>
        </a:ln>
      </dgm:spPr>
      <dgm:t>
        <a:bodyPr/>
        <a:lstStyle/>
        <a:p>
          <a:r>
            <a:rPr lang="en-GB" dirty="0">
              <a:latin typeface="Calibri" panose="020F0502020204030204" pitchFamily="34" charset="0"/>
              <a:cs typeface="Calibri" panose="020F0502020204030204" pitchFamily="34" charset="0"/>
            </a:rPr>
            <a:t>Understanding of the need for GRASPIT</a:t>
          </a:r>
        </a:p>
      </dgm:t>
    </dgm:pt>
    <dgm:pt modelId="{9CF4CE00-CBC8-4CD3-886E-431EF60ED478}" type="parTrans" cxnId="{2B13A705-79B8-466A-ABCC-FB2D19D32EFB}">
      <dgm:prSet/>
      <dgm:spPr>
        <a:ln>
          <a:solidFill>
            <a:schemeClr val="tx1">
              <a:lumMod val="50000"/>
              <a:lumOff val="50000"/>
            </a:schemeClr>
          </a:solidFill>
        </a:ln>
      </dgm:spPr>
      <dgm:t>
        <a:bodyPr/>
        <a:lstStyle/>
        <a:p>
          <a:endParaRPr lang="en-GB"/>
        </a:p>
      </dgm:t>
    </dgm:pt>
    <dgm:pt modelId="{54F7F818-FF4F-4F11-A158-FB18693F5FB4}" type="sibTrans" cxnId="{2B13A705-79B8-466A-ABCC-FB2D19D32EFB}">
      <dgm:prSet/>
      <dgm:spPr/>
      <dgm:t>
        <a:bodyPr/>
        <a:lstStyle/>
        <a:p>
          <a:endParaRPr lang="en-GB"/>
        </a:p>
      </dgm:t>
    </dgm:pt>
    <dgm:pt modelId="{3234BEDE-AFB5-4F7B-95BE-6D83E3393F24}">
      <dgm:prSet phldrT="[Text]"/>
      <dgm:spPr>
        <a:ln>
          <a:solidFill>
            <a:schemeClr val="tx2">
              <a:lumMod val="75000"/>
            </a:schemeClr>
          </a:solidFill>
        </a:ln>
      </dgm:spPr>
      <dgm:t>
        <a:bodyPr/>
        <a:lstStyle/>
        <a:p>
          <a:r>
            <a:rPr lang="en-GB" dirty="0">
              <a:latin typeface="Calibri" panose="020F0502020204030204" pitchFamily="34" charset="0"/>
              <a:cs typeface="Calibri" panose="020F0502020204030204" pitchFamily="34" charset="0"/>
            </a:rPr>
            <a:t>Understanding of quality improvement</a:t>
          </a:r>
        </a:p>
      </dgm:t>
    </dgm:pt>
    <dgm:pt modelId="{4CD56C2C-6B28-4153-9BC5-5A5543368BF2}" type="parTrans" cxnId="{4F484210-91D3-4463-9C42-4271645F2F39}">
      <dgm:prSet/>
      <dgm:spPr>
        <a:ln>
          <a:solidFill>
            <a:schemeClr val="tx1">
              <a:lumMod val="50000"/>
              <a:lumOff val="50000"/>
            </a:schemeClr>
          </a:solidFill>
        </a:ln>
      </dgm:spPr>
      <dgm:t>
        <a:bodyPr/>
        <a:lstStyle/>
        <a:p>
          <a:endParaRPr lang="en-GB"/>
        </a:p>
      </dgm:t>
    </dgm:pt>
    <dgm:pt modelId="{D7CAA5E6-3404-4C47-A9C5-2222F7E616FE}" type="sibTrans" cxnId="{4F484210-91D3-4463-9C42-4271645F2F39}">
      <dgm:prSet/>
      <dgm:spPr/>
      <dgm:t>
        <a:bodyPr/>
        <a:lstStyle/>
        <a:p>
          <a:endParaRPr lang="en-GB"/>
        </a:p>
      </dgm:t>
    </dgm:pt>
    <dgm:pt modelId="{E5BBD7E7-E01E-4EC5-A32C-B6BFB4CED235}">
      <dgm:prSet phldrT="[Text]"/>
      <dgm:spPr>
        <a:solidFill>
          <a:schemeClr val="accent6">
            <a:lumMod val="40000"/>
            <a:lumOff val="60000"/>
          </a:schemeClr>
        </a:solidFill>
        <a:ln>
          <a:solidFill>
            <a:schemeClr val="accent6">
              <a:lumMod val="75000"/>
            </a:schemeClr>
          </a:solidFill>
        </a:ln>
      </dgm:spPr>
      <dgm:t>
        <a:bodyPr/>
        <a:lstStyle/>
        <a:p>
          <a:r>
            <a:rPr lang="en-GB" dirty="0">
              <a:solidFill>
                <a:schemeClr val="tx1"/>
              </a:solidFill>
              <a:latin typeface="Calibri" panose="020F0502020204030204" pitchFamily="34" charset="0"/>
              <a:cs typeface="Calibri" panose="020F0502020204030204" pitchFamily="34" charset="0"/>
            </a:rPr>
            <a:t>Strategic drive</a:t>
          </a:r>
        </a:p>
      </dgm:t>
    </dgm:pt>
    <dgm:pt modelId="{4257D7FC-C7B5-409C-A9BB-7C05D3023340}" type="parTrans" cxnId="{EEB5601C-DD9A-4343-AA9D-B214D1B53B3D}">
      <dgm:prSet/>
      <dgm:spPr>
        <a:ln>
          <a:solidFill>
            <a:schemeClr val="tx1">
              <a:lumMod val="50000"/>
              <a:lumOff val="50000"/>
            </a:schemeClr>
          </a:solidFill>
        </a:ln>
      </dgm:spPr>
      <dgm:t>
        <a:bodyPr/>
        <a:lstStyle/>
        <a:p>
          <a:endParaRPr lang="en-GB"/>
        </a:p>
      </dgm:t>
    </dgm:pt>
    <dgm:pt modelId="{C39D76CD-1689-40D6-8408-2A3B2F857368}" type="sibTrans" cxnId="{EEB5601C-DD9A-4343-AA9D-B214D1B53B3D}">
      <dgm:prSet/>
      <dgm:spPr/>
      <dgm:t>
        <a:bodyPr/>
        <a:lstStyle/>
        <a:p>
          <a:endParaRPr lang="en-GB"/>
        </a:p>
      </dgm:t>
    </dgm:pt>
    <dgm:pt modelId="{7F206B2F-1739-456D-8CAA-5FDAC3B514FF}" type="pres">
      <dgm:prSet presAssocID="{84EAF17B-49DB-443F-898E-06E03ACD2D4E}" presName="Name0" presStyleCnt="0">
        <dgm:presLayoutVars>
          <dgm:chPref val="1"/>
          <dgm:dir/>
          <dgm:animOne val="branch"/>
          <dgm:animLvl val="lvl"/>
          <dgm:resizeHandles val="exact"/>
        </dgm:presLayoutVars>
      </dgm:prSet>
      <dgm:spPr/>
    </dgm:pt>
    <dgm:pt modelId="{EE93EECA-32A5-4AFC-BB8B-C14E5EDCEF2E}" type="pres">
      <dgm:prSet presAssocID="{4A3C1F13-BB86-444C-94AF-F2502CFF3A28}" presName="root1" presStyleCnt="0"/>
      <dgm:spPr/>
    </dgm:pt>
    <dgm:pt modelId="{31701DDF-4BA4-40CD-93CE-A42E291FC80F}" type="pres">
      <dgm:prSet presAssocID="{4A3C1F13-BB86-444C-94AF-F2502CFF3A28}" presName="LevelOneTextNode" presStyleLbl="node0" presStyleIdx="0" presStyleCnt="1" custAng="5400000" custFlipHor="1" custScaleX="541941" custScaleY="99830" custLinFactNeighborX="-41709" custLinFactNeighborY="-5610">
        <dgm:presLayoutVars>
          <dgm:chPref val="3"/>
        </dgm:presLayoutVars>
      </dgm:prSet>
      <dgm:spPr>
        <a:prstGeom prst="roundRect">
          <a:avLst/>
        </a:prstGeom>
      </dgm:spPr>
    </dgm:pt>
    <dgm:pt modelId="{E5362D07-4858-4A2C-A46A-314E33AF06E1}" type="pres">
      <dgm:prSet presAssocID="{4A3C1F13-BB86-444C-94AF-F2502CFF3A28}" presName="level2hierChild" presStyleCnt="0"/>
      <dgm:spPr/>
    </dgm:pt>
    <dgm:pt modelId="{E0E8751D-25B0-49F6-8BD6-1AE720FE00F2}" type="pres">
      <dgm:prSet presAssocID="{F97AA74F-F958-4560-8441-1D5963873098}" presName="conn2-1" presStyleLbl="parChTrans1D2" presStyleIdx="0" presStyleCnt="4"/>
      <dgm:spPr/>
    </dgm:pt>
    <dgm:pt modelId="{F957851E-5FA4-483E-8C7B-166EED602DAB}" type="pres">
      <dgm:prSet presAssocID="{F97AA74F-F958-4560-8441-1D5963873098}" presName="connTx" presStyleLbl="parChTrans1D2" presStyleIdx="0" presStyleCnt="4"/>
      <dgm:spPr/>
    </dgm:pt>
    <dgm:pt modelId="{429AFCD0-3988-422C-849C-35254D695D8B}" type="pres">
      <dgm:prSet presAssocID="{AE315944-3168-4E0E-A637-AFB91A39AFC1}" presName="root2" presStyleCnt="0"/>
      <dgm:spPr/>
    </dgm:pt>
    <dgm:pt modelId="{CF5CEE62-B934-4D9E-84CB-152EE3946C13}" type="pres">
      <dgm:prSet presAssocID="{AE315944-3168-4E0E-A637-AFB91A39AFC1}" presName="LevelTwoTextNode" presStyleLbl="node2" presStyleIdx="0" presStyleCnt="4">
        <dgm:presLayoutVars>
          <dgm:chPref val="3"/>
        </dgm:presLayoutVars>
      </dgm:prSet>
      <dgm:spPr>
        <a:prstGeom prst="roundRect">
          <a:avLst/>
        </a:prstGeom>
      </dgm:spPr>
    </dgm:pt>
    <dgm:pt modelId="{78ED5003-871A-42F7-84F0-2DF81CADD93B}" type="pres">
      <dgm:prSet presAssocID="{AE315944-3168-4E0E-A637-AFB91A39AFC1}" presName="level3hierChild" presStyleCnt="0"/>
      <dgm:spPr/>
    </dgm:pt>
    <dgm:pt modelId="{3629C91A-C1EE-43F1-957A-41114723552D}" type="pres">
      <dgm:prSet presAssocID="{E1643E44-4DCA-4BC7-A01A-B12DDBE7D3CF}" presName="conn2-1" presStyleLbl="parChTrans1D3" presStyleIdx="0" presStyleCnt="8"/>
      <dgm:spPr/>
    </dgm:pt>
    <dgm:pt modelId="{3181115D-C26E-4D4E-87E2-0E6E59930CE1}" type="pres">
      <dgm:prSet presAssocID="{E1643E44-4DCA-4BC7-A01A-B12DDBE7D3CF}" presName="connTx" presStyleLbl="parChTrans1D3" presStyleIdx="0" presStyleCnt="8"/>
      <dgm:spPr/>
    </dgm:pt>
    <dgm:pt modelId="{AAC576AC-89D2-457F-9263-1EB99907A1DE}" type="pres">
      <dgm:prSet presAssocID="{966D9D59-3225-4998-8AB8-03DDB048ECC1}" presName="root2" presStyleCnt="0"/>
      <dgm:spPr/>
    </dgm:pt>
    <dgm:pt modelId="{698C40A9-F66D-45B9-83BD-8C24309EC503}" type="pres">
      <dgm:prSet presAssocID="{966D9D59-3225-4998-8AB8-03DDB048ECC1}" presName="LevelTwoTextNode" presStyleLbl="node3" presStyleIdx="0" presStyleCnt="8">
        <dgm:presLayoutVars>
          <dgm:chPref val="3"/>
        </dgm:presLayoutVars>
      </dgm:prSet>
      <dgm:spPr>
        <a:prstGeom prst="roundRect">
          <a:avLst/>
        </a:prstGeom>
      </dgm:spPr>
    </dgm:pt>
    <dgm:pt modelId="{5A75B399-6072-4CDC-A536-A165C0E0ACB9}" type="pres">
      <dgm:prSet presAssocID="{966D9D59-3225-4998-8AB8-03DDB048ECC1}" presName="level3hierChild" presStyleCnt="0"/>
      <dgm:spPr/>
    </dgm:pt>
    <dgm:pt modelId="{7AAB4B11-AE3D-4B50-AADC-75DC22DDE25A}" type="pres">
      <dgm:prSet presAssocID="{7FAC3AD3-2DE6-4419-9DA1-09C3ECD5C00B}" presName="conn2-1" presStyleLbl="parChTrans1D3" presStyleIdx="1" presStyleCnt="8"/>
      <dgm:spPr/>
    </dgm:pt>
    <dgm:pt modelId="{AF5FA9E4-ED3A-4E69-8865-98B187313008}" type="pres">
      <dgm:prSet presAssocID="{7FAC3AD3-2DE6-4419-9DA1-09C3ECD5C00B}" presName="connTx" presStyleLbl="parChTrans1D3" presStyleIdx="1" presStyleCnt="8"/>
      <dgm:spPr/>
    </dgm:pt>
    <dgm:pt modelId="{0DC21E62-A87A-4018-9A52-F45B24A5E853}" type="pres">
      <dgm:prSet presAssocID="{5707DE97-D356-453D-8FD8-49099746B0D0}" presName="root2" presStyleCnt="0"/>
      <dgm:spPr/>
    </dgm:pt>
    <dgm:pt modelId="{97840B70-0E03-4132-82DB-88C558FB9245}" type="pres">
      <dgm:prSet presAssocID="{5707DE97-D356-453D-8FD8-49099746B0D0}" presName="LevelTwoTextNode" presStyleLbl="node3" presStyleIdx="1" presStyleCnt="8">
        <dgm:presLayoutVars>
          <dgm:chPref val="3"/>
        </dgm:presLayoutVars>
      </dgm:prSet>
      <dgm:spPr>
        <a:prstGeom prst="roundRect">
          <a:avLst/>
        </a:prstGeom>
      </dgm:spPr>
    </dgm:pt>
    <dgm:pt modelId="{39CF140A-278F-468E-A63C-39124E475846}" type="pres">
      <dgm:prSet presAssocID="{5707DE97-D356-453D-8FD8-49099746B0D0}" presName="level3hierChild" presStyleCnt="0"/>
      <dgm:spPr/>
    </dgm:pt>
    <dgm:pt modelId="{5B56B3CE-BB89-41AB-A135-F2DE8DD8BF26}" type="pres">
      <dgm:prSet presAssocID="{C14A612D-C9B2-44BC-9A3D-01513E60E370}" presName="conn2-1" presStyleLbl="parChTrans1D2" presStyleIdx="1" presStyleCnt="4"/>
      <dgm:spPr/>
    </dgm:pt>
    <dgm:pt modelId="{4CA3D8CE-0201-445A-9892-3A65CBF57928}" type="pres">
      <dgm:prSet presAssocID="{C14A612D-C9B2-44BC-9A3D-01513E60E370}" presName="connTx" presStyleLbl="parChTrans1D2" presStyleIdx="1" presStyleCnt="4"/>
      <dgm:spPr/>
    </dgm:pt>
    <dgm:pt modelId="{E4273442-129B-4B98-A772-86E0A6A4AD43}" type="pres">
      <dgm:prSet presAssocID="{613B9CF7-F2AE-419C-A1FC-A9C2BF02BAD1}" presName="root2" presStyleCnt="0"/>
      <dgm:spPr/>
    </dgm:pt>
    <dgm:pt modelId="{C95986DA-6B69-43E6-8BED-646E4A63B317}" type="pres">
      <dgm:prSet presAssocID="{613B9CF7-F2AE-419C-A1FC-A9C2BF02BAD1}" presName="LevelTwoTextNode" presStyleLbl="node2" presStyleIdx="1" presStyleCnt="4">
        <dgm:presLayoutVars>
          <dgm:chPref val="3"/>
        </dgm:presLayoutVars>
      </dgm:prSet>
      <dgm:spPr>
        <a:prstGeom prst="roundRect">
          <a:avLst/>
        </a:prstGeom>
      </dgm:spPr>
    </dgm:pt>
    <dgm:pt modelId="{0959D2B6-3B53-4D55-A0E5-7DCB40EE8022}" type="pres">
      <dgm:prSet presAssocID="{613B9CF7-F2AE-419C-A1FC-A9C2BF02BAD1}" presName="level3hierChild" presStyleCnt="0"/>
      <dgm:spPr/>
    </dgm:pt>
    <dgm:pt modelId="{35DED027-643F-47C2-9971-0E6715391CCD}" type="pres">
      <dgm:prSet presAssocID="{0AC882FD-D75D-4BEE-964D-F43AF44D13E8}" presName="conn2-1" presStyleLbl="parChTrans1D3" presStyleIdx="2" presStyleCnt="8"/>
      <dgm:spPr/>
    </dgm:pt>
    <dgm:pt modelId="{816776FD-76B4-467D-9E97-CB19CCCAEDDB}" type="pres">
      <dgm:prSet presAssocID="{0AC882FD-D75D-4BEE-964D-F43AF44D13E8}" presName="connTx" presStyleLbl="parChTrans1D3" presStyleIdx="2" presStyleCnt="8"/>
      <dgm:spPr/>
    </dgm:pt>
    <dgm:pt modelId="{85A0AC5E-3C58-4CC6-81C6-F786CD3B2D35}" type="pres">
      <dgm:prSet presAssocID="{045A56B4-E81B-4E38-B0DA-81A4E887212F}" presName="root2" presStyleCnt="0"/>
      <dgm:spPr/>
    </dgm:pt>
    <dgm:pt modelId="{576BB80C-775C-4C2D-910C-A34DDF54FB5B}" type="pres">
      <dgm:prSet presAssocID="{045A56B4-E81B-4E38-B0DA-81A4E887212F}" presName="LevelTwoTextNode" presStyleLbl="node3" presStyleIdx="2" presStyleCnt="8">
        <dgm:presLayoutVars>
          <dgm:chPref val="3"/>
        </dgm:presLayoutVars>
      </dgm:prSet>
      <dgm:spPr>
        <a:prstGeom prst="roundRect">
          <a:avLst/>
        </a:prstGeom>
      </dgm:spPr>
    </dgm:pt>
    <dgm:pt modelId="{2E2CDB59-A2BF-42EA-A50C-E2F07CB04326}" type="pres">
      <dgm:prSet presAssocID="{045A56B4-E81B-4E38-B0DA-81A4E887212F}" presName="level3hierChild" presStyleCnt="0"/>
      <dgm:spPr/>
    </dgm:pt>
    <dgm:pt modelId="{F2A1F6B6-B7FC-49A0-A425-8C98DA81ACE0}" type="pres">
      <dgm:prSet presAssocID="{07628917-1B3D-4CC3-B86F-C5175AADF09D}" presName="conn2-1" presStyleLbl="parChTrans1D3" presStyleIdx="3" presStyleCnt="8"/>
      <dgm:spPr/>
    </dgm:pt>
    <dgm:pt modelId="{2E06F5F7-B402-49A7-9AB2-E215BF516CDB}" type="pres">
      <dgm:prSet presAssocID="{07628917-1B3D-4CC3-B86F-C5175AADF09D}" presName="connTx" presStyleLbl="parChTrans1D3" presStyleIdx="3" presStyleCnt="8"/>
      <dgm:spPr/>
    </dgm:pt>
    <dgm:pt modelId="{F37CBECB-6C81-4548-B89F-F23F9D051A9B}" type="pres">
      <dgm:prSet presAssocID="{EA49D0A6-044A-4586-B00B-2EE21E5B5138}" presName="root2" presStyleCnt="0"/>
      <dgm:spPr/>
    </dgm:pt>
    <dgm:pt modelId="{95440F24-3AA8-499B-B7D6-91ECBF47812A}" type="pres">
      <dgm:prSet presAssocID="{EA49D0A6-044A-4586-B00B-2EE21E5B5138}" presName="LevelTwoTextNode" presStyleLbl="node3" presStyleIdx="3" presStyleCnt="8">
        <dgm:presLayoutVars>
          <dgm:chPref val="3"/>
        </dgm:presLayoutVars>
      </dgm:prSet>
      <dgm:spPr>
        <a:prstGeom prst="roundRect">
          <a:avLst/>
        </a:prstGeom>
      </dgm:spPr>
    </dgm:pt>
    <dgm:pt modelId="{4AF4746E-AB7E-4E6C-A227-66F74D072090}" type="pres">
      <dgm:prSet presAssocID="{EA49D0A6-044A-4586-B00B-2EE21E5B5138}" presName="level3hierChild" presStyleCnt="0"/>
      <dgm:spPr/>
    </dgm:pt>
    <dgm:pt modelId="{9030041E-1ABA-4FEB-8F18-05465CF8CEDD}" type="pres">
      <dgm:prSet presAssocID="{AD44C19A-9547-4792-8875-853767FB9161}" presName="conn2-1" presStyleLbl="parChTrans1D3" presStyleIdx="4" presStyleCnt="8"/>
      <dgm:spPr/>
    </dgm:pt>
    <dgm:pt modelId="{967B7D71-F676-474E-BDBC-3F4F020599E4}" type="pres">
      <dgm:prSet presAssocID="{AD44C19A-9547-4792-8875-853767FB9161}" presName="connTx" presStyleLbl="parChTrans1D3" presStyleIdx="4" presStyleCnt="8"/>
      <dgm:spPr/>
    </dgm:pt>
    <dgm:pt modelId="{596948F4-54C6-4230-B89A-6AE12BF8B654}" type="pres">
      <dgm:prSet presAssocID="{EB53EA07-0D23-4D1C-97DC-DA59ECACDC3D}" presName="root2" presStyleCnt="0"/>
      <dgm:spPr/>
    </dgm:pt>
    <dgm:pt modelId="{83D12D3C-5D5F-4B3E-96D8-ACA58243AF26}" type="pres">
      <dgm:prSet presAssocID="{EB53EA07-0D23-4D1C-97DC-DA59ECACDC3D}" presName="LevelTwoTextNode" presStyleLbl="node3" presStyleIdx="4" presStyleCnt="8">
        <dgm:presLayoutVars>
          <dgm:chPref val="3"/>
        </dgm:presLayoutVars>
      </dgm:prSet>
      <dgm:spPr>
        <a:prstGeom prst="roundRect">
          <a:avLst/>
        </a:prstGeom>
      </dgm:spPr>
    </dgm:pt>
    <dgm:pt modelId="{CB8B470F-2E1E-46AE-B364-85AE21FD3220}" type="pres">
      <dgm:prSet presAssocID="{EB53EA07-0D23-4D1C-97DC-DA59ECACDC3D}" presName="level3hierChild" presStyleCnt="0"/>
      <dgm:spPr/>
    </dgm:pt>
    <dgm:pt modelId="{0B042CAF-2C41-485B-866C-7CDE78BA3BA6}" type="pres">
      <dgm:prSet presAssocID="{1C981A20-985F-4C16-BD85-CD9D37EFF7CE}" presName="conn2-1" presStyleLbl="parChTrans1D2" presStyleIdx="2" presStyleCnt="4"/>
      <dgm:spPr/>
    </dgm:pt>
    <dgm:pt modelId="{BE7B1908-ECAE-4ED5-8DB7-7D59A151A87A}" type="pres">
      <dgm:prSet presAssocID="{1C981A20-985F-4C16-BD85-CD9D37EFF7CE}" presName="connTx" presStyleLbl="parChTrans1D2" presStyleIdx="2" presStyleCnt="4"/>
      <dgm:spPr/>
    </dgm:pt>
    <dgm:pt modelId="{2027F84B-A616-4E10-B58F-DB41CD982175}" type="pres">
      <dgm:prSet presAssocID="{414C4CB7-B59E-4CF8-A30A-3C7250AB4FF8}" presName="root2" presStyleCnt="0"/>
      <dgm:spPr/>
    </dgm:pt>
    <dgm:pt modelId="{1110CBB3-4B48-487E-9300-6E98CBB10B27}" type="pres">
      <dgm:prSet presAssocID="{414C4CB7-B59E-4CF8-A30A-3C7250AB4FF8}" presName="LevelTwoTextNode" presStyleLbl="node2" presStyleIdx="2" presStyleCnt="4" custLinFactNeighborX="-218" custLinFactNeighborY="-41173">
        <dgm:presLayoutVars>
          <dgm:chPref val="3"/>
        </dgm:presLayoutVars>
      </dgm:prSet>
      <dgm:spPr>
        <a:prstGeom prst="roundRect">
          <a:avLst/>
        </a:prstGeom>
      </dgm:spPr>
    </dgm:pt>
    <dgm:pt modelId="{2EE7402F-D38D-4F20-A1C9-2C074788D753}" type="pres">
      <dgm:prSet presAssocID="{414C4CB7-B59E-4CF8-A30A-3C7250AB4FF8}" presName="level3hierChild" presStyleCnt="0"/>
      <dgm:spPr/>
    </dgm:pt>
    <dgm:pt modelId="{B8292535-C910-4111-9DD2-6EEB64D9B1E0}" type="pres">
      <dgm:prSet presAssocID="{9CF4CE00-CBC8-4CD3-886E-431EF60ED478}" presName="conn2-1" presStyleLbl="parChTrans1D3" presStyleIdx="5" presStyleCnt="8"/>
      <dgm:spPr/>
    </dgm:pt>
    <dgm:pt modelId="{1C61DBD6-1ED3-4FD0-940F-41438FD817DB}" type="pres">
      <dgm:prSet presAssocID="{9CF4CE00-CBC8-4CD3-886E-431EF60ED478}" presName="connTx" presStyleLbl="parChTrans1D3" presStyleIdx="5" presStyleCnt="8"/>
      <dgm:spPr/>
    </dgm:pt>
    <dgm:pt modelId="{DE7CE763-3B86-4C08-9FC5-AE2EC0DA55D8}" type="pres">
      <dgm:prSet presAssocID="{FB50B548-87FE-4884-AF31-EE59FD1F15E5}" presName="root2" presStyleCnt="0"/>
      <dgm:spPr/>
    </dgm:pt>
    <dgm:pt modelId="{E79EFC4D-05C3-4A7A-9331-834E6CB1134D}" type="pres">
      <dgm:prSet presAssocID="{FB50B548-87FE-4884-AF31-EE59FD1F15E5}" presName="LevelTwoTextNode" presStyleLbl="node3" presStyleIdx="5" presStyleCnt="8">
        <dgm:presLayoutVars>
          <dgm:chPref val="3"/>
        </dgm:presLayoutVars>
      </dgm:prSet>
      <dgm:spPr>
        <a:prstGeom prst="roundRect">
          <a:avLst/>
        </a:prstGeom>
      </dgm:spPr>
    </dgm:pt>
    <dgm:pt modelId="{F73EBC0E-ED37-420A-A823-1B0F96850E9D}" type="pres">
      <dgm:prSet presAssocID="{FB50B548-87FE-4884-AF31-EE59FD1F15E5}" presName="level3hierChild" presStyleCnt="0"/>
      <dgm:spPr/>
    </dgm:pt>
    <dgm:pt modelId="{36A8BEF7-85B9-4C1B-9A05-159BD68DD98E}" type="pres">
      <dgm:prSet presAssocID="{4CD56C2C-6B28-4153-9BC5-5A5543368BF2}" presName="conn2-1" presStyleLbl="parChTrans1D3" presStyleIdx="6" presStyleCnt="8"/>
      <dgm:spPr/>
    </dgm:pt>
    <dgm:pt modelId="{406968B7-9D25-4AED-930D-2E4C21C05914}" type="pres">
      <dgm:prSet presAssocID="{4CD56C2C-6B28-4153-9BC5-5A5543368BF2}" presName="connTx" presStyleLbl="parChTrans1D3" presStyleIdx="6" presStyleCnt="8"/>
      <dgm:spPr/>
    </dgm:pt>
    <dgm:pt modelId="{4D3116DA-E749-4D9B-B31D-496DB518F69F}" type="pres">
      <dgm:prSet presAssocID="{3234BEDE-AFB5-4F7B-95BE-6D83E3393F24}" presName="root2" presStyleCnt="0"/>
      <dgm:spPr/>
    </dgm:pt>
    <dgm:pt modelId="{DA7D1885-EB0F-416A-987C-800F695E561A}" type="pres">
      <dgm:prSet presAssocID="{3234BEDE-AFB5-4F7B-95BE-6D83E3393F24}" presName="LevelTwoTextNode" presStyleLbl="node3" presStyleIdx="6" presStyleCnt="8">
        <dgm:presLayoutVars>
          <dgm:chPref val="3"/>
        </dgm:presLayoutVars>
      </dgm:prSet>
      <dgm:spPr>
        <a:prstGeom prst="roundRect">
          <a:avLst/>
        </a:prstGeom>
      </dgm:spPr>
    </dgm:pt>
    <dgm:pt modelId="{A02394A9-37D0-4183-B9A5-A919E84B053D}" type="pres">
      <dgm:prSet presAssocID="{3234BEDE-AFB5-4F7B-95BE-6D83E3393F24}" presName="level3hierChild" presStyleCnt="0"/>
      <dgm:spPr/>
    </dgm:pt>
    <dgm:pt modelId="{CBF1082B-AB26-4009-94C1-0F6894E64B45}" type="pres">
      <dgm:prSet presAssocID="{4257D7FC-C7B5-409C-A9BB-7C05D3023340}" presName="conn2-1" presStyleLbl="parChTrans1D2" presStyleIdx="3" presStyleCnt="4"/>
      <dgm:spPr/>
    </dgm:pt>
    <dgm:pt modelId="{79DC01C0-FC89-43F2-A015-7FFF31394824}" type="pres">
      <dgm:prSet presAssocID="{4257D7FC-C7B5-409C-A9BB-7C05D3023340}" presName="connTx" presStyleLbl="parChTrans1D2" presStyleIdx="3" presStyleCnt="4"/>
      <dgm:spPr/>
    </dgm:pt>
    <dgm:pt modelId="{9D2CEA01-2B2A-4670-A440-85FD0B983316}" type="pres">
      <dgm:prSet presAssocID="{E5BBD7E7-E01E-4EC5-A32C-B6BFB4CED235}" presName="root2" presStyleCnt="0"/>
      <dgm:spPr/>
    </dgm:pt>
    <dgm:pt modelId="{D4DAEB71-1AA7-4037-85FF-293DB3909801}" type="pres">
      <dgm:prSet presAssocID="{E5BBD7E7-E01E-4EC5-A32C-B6BFB4CED235}" presName="LevelTwoTextNode" presStyleLbl="node2" presStyleIdx="3" presStyleCnt="4">
        <dgm:presLayoutVars>
          <dgm:chPref val="3"/>
        </dgm:presLayoutVars>
      </dgm:prSet>
      <dgm:spPr>
        <a:prstGeom prst="roundRect">
          <a:avLst/>
        </a:prstGeom>
      </dgm:spPr>
    </dgm:pt>
    <dgm:pt modelId="{56CD7DBA-FDD4-4A2D-846C-77C36CA22BA8}" type="pres">
      <dgm:prSet presAssocID="{E5BBD7E7-E01E-4EC5-A32C-B6BFB4CED235}" presName="level3hierChild" presStyleCnt="0"/>
      <dgm:spPr/>
    </dgm:pt>
    <dgm:pt modelId="{C4EF91C1-5DB8-42FE-B70A-4B5E181C7004}" type="pres">
      <dgm:prSet presAssocID="{1EB99F2D-51B1-4AA6-ABAC-3A4CA90326EE}" presName="conn2-1" presStyleLbl="parChTrans1D3" presStyleIdx="7" presStyleCnt="8"/>
      <dgm:spPr/>
    </dgm:pt>
    <dgm:pt modelId="{C814AB0E-062B-45BF-B9D0-56894D49D4E3}" type="pres">
      <dgm:prSet presAssocID="{1EB99F2D-51B1-4AA6-ABAC-3A4CA90326EE}" presName="connTx" presStyleLbl="parChTrans1D3" presStyleIdx="7" presStyleCnt="8"/>
      <dgm:spPr/>
    </dgm:pt>
    <dgm:pt modelId="{1EB4B0FB-2A37-4043-800E-EDC6360BC92D}" type="pres">
      <dgm:prSet presAssocID="{927D8B51-6D65-4EDC-9EE9-6DECE0B7280C}" presName="root2" presStyleCnt="0"/>
      <dgm:spPr/>
    </dgm:pt>
    <dgm:pt modelId="{E5C5D141-0126-4DEA-82D7-EDFEE817159E}" type="pres">
      <dgm:prSet presAssocID="{927D8B51-6D65-4EDC-9EE9-6DECE0B7280C}" presName="LevelTwoTextNode" presStyleLbl="node3" presStyleIdx="7" presStyleCnt="8">
        <dgm:presLayoutVars>
          <dgm:chPref val="3"/>
        </dgm:presLayoutVars>
      </dgm:prSet>
      <dgm:spPr>
        <a:prstGeom prst="roundRect">
          <a:avLst/>
        </a:prstGeom>
      </dgm:spPr>
    </dgm:pt>
    <dgm:pt modelId="{E52ADBC3-EA57-4404-8F8B-2CBEBAF76669}" type="pres">
      <dgm:prSet presAssocID="{927D8B51-6D65-4EDC-9EE9-6DECE0B7280C}" presName="level3hierChild" presStyleCnt="0"/>
      <dgm:spPr/>
    </dgm:pt>
  </dgm:ptLst>
  <dgm:cxnLst>
    <dgm:cxn modelId="{A91FF002-4D99-4AC4-9C47-01C229BE53C9}" type="presOf" srcId="{84EAF17B-49DB-443F-898E-06E03ACD2D4E}" destId="{7F206B2F-1739-456D-8CAA-5FDAC3B514FF}" srcOrd="0" destOrd="0" presId="urn:microsoft.com/office/officeart/2008/layout/HorizontalMultiLevelHierarchy"/>
    <dgm:cxn modelId="{58F27204-B8FE-49D1-9E42-73074021655D}" srcId="{4A3C1F13-BB86-444C-94AF-F2502CFF3A28}" destId="{414C4CB7-B59E-4CF8-A30A-3C7250AB4FF8}" srcOrd="2" destOrd="0" parTransId="{1C981A20-985F-4C16-BD85-CD9D37EFF7CE}" sibTransId="{8FC97AC2-50D3-4A71-8069-6D3EADF816FE}"/>
    <dgm:cxn modelId="{8B942005-C831-422E-8494-BE9B35685DB1}" type="presOf" srcId="{7FAC3AD3-2DE6-4419-9DA1-09C3ECD5C00B}" destId="{7AAB4B11-AE3D-4B50-AADC-75DC22DDE25A}" srcOrd="0" destOrd="0" presId="urn:microsoft.com/office/officeart/2008/layout/HorizontalMultiLevelHierarchy"/>
    <dgm:cxn modelId="{2B13A705-79B8-466A-ABCC-FB2D19D32EFB}" srcId="{414C4CB7-B59E-4CF8-A30A-3C7250AB4FF8}" destId="{FB50B548-87FE-4884-AF31-EE59FD1F15E5}" srcOrd="0" destOrd="0" parTransId="{9CF4CE00-CBC8-4CD3-886E-431EF60ED478}" sibTransId="{54F7F818-FF4F-4F11-A158-FB18693F5FB4}"/>
    <dgm:cxn modelId="{B39E450C-6F54-46F7-A08C-AC4F7F1F1F4C}" type="presOf" srcId="{5707DE97-D356-453D-8FD8-49099746B0D0}" destId="{97840B70-0E03-4132-82DB-88C558FB9245}" srcOrd="0" destOrd="0" presId="urn:microsoft.com/office/officeart/2008/layout/HorizontalMultiLevelHierarchy"/>
    <dgm:cxn modelId="{4236910C-3834-4DB0-803E-47F8C71A1B49}" type="presOf" srcId="{E1643E44-4DCA-4BC7-A01A-B12DDBE7D3CF}" destId="{3629C91A-C1EE-43F1-957A-41114723552D}" srcOrd="0" destOrd="0" presId="urn:microsoft.com/office/officeart/2008/layout/HorizontalMultiLevelHierarchy"/>
    <dgm:cxn modelId="{4F484210-91D3-4463-9C42-4271645F2F39}" srcId="{414C4CB7-B59E-4CF8-A30A-3C7250AB4FF8}" destId="{3234BEDE-AFB5-4F7B-95BE-6D83E3393F24}" srcOrd="1" destOrd="0" parTransId="{4CD56C2C-6B28-4153-9BC5-5A5543368BF2}" sibTransId="{D7CAA5E6-3404-4C47-A9C5-2222F7E616FE}"/>
    <dgm:cxn modelId="{F797F019-8709-4134-888A-33AA58047E94}" type="presOf" srcId="{C14A612D-C9B2-44BC-9A3D-01513E60E370}" destId="{5B56B3CE-BB89-41AB-A135-F2DE8DD8BF26}" srcOrd="0" destOrd="0" presId="urn:microsoft.com/office/officeart/2008/layout/HorizontalMultiLevelHierarchy"/>
    <dgm:cxn modelId="{DCE0481C-84DB-4AA5-A4DF-9B33E29C00F8}" type="presOf" srcId="{E1643E44-4DCA-4BC7-A01A-B12DDBE7D3CF}" destId="{3181115D-C26E-4D4E-87E2-0E6E59930CE1}" srcOrd="1" destOrd="0" presId="urn:microsoft.com/office/officeart/2008/layout/HorizontalMultiLevelHierarchy"/>
    <dgm:cxn modelId="{EEB5601C-DD9A-4343-AA9D-B214D1B53B3D}" srcId="{4A3C1F13-BB86-444C-94AF-F2502CFF3A28}" destId="{E5BBD7E7-E01E-4EC5-A32C-B6BFB4CED235}" srcOrd="3" destOrd="0" parTransId="{4257D7FC-C7B5-409C-A9BB-7C05D3023340}" sibTransId="{C39D76CD-1689-40D6-8408-2A3B2F857368}"/>
    <dgm:cxn modelId="{11598B20-FED3-44CA-BBF4-937D0A54DD08}" srcId="{AE315944-3168-4E0E-A637-AFB91A39AFC1}" destId="{966D9D59-3225-4998-8AB8-03DDB048ECC1}" srcOrd="0" destOrd="0" parTransId="{E1643E44-4DCA-4BC7-A01A-B12DDBE7D3CF}" sibTransId="{EC48D8E8-79A7-4AE6-A8DA-AC3DC095048A}"/>
    <dgm:cxn modelId="{7E86D526-3012-420F-BE7B-666BFFD8A090}" type="presOf" srcId="{AE315944-3168-4E0E-A637-AFB91A39AFC1}" destId="{CF5CEE62-B934-4D9E-84CB-152EE3946C13}" srcOrd="0" destOrd="0" presId="urn:microsoft.com/office/officeart/2008/layout/HorizontalMultiLevelHierarchy"/>
    <dgm:cxn modelId="{F2A0AA2A-6FC1-4292-BF05-3F1DA756B1F0}" type="presOf" srcId="{4A3C1F13-BB86-444C-94AF-F2502CFF3A28}" destId="{31701DDF-4BA4-40CD-93CE-A42E291FC80F}" srcOrd="0" destOrd="0" presId="urn:microsoft.com/office/officeart/2008/layout/HorizontalMultiLevelHierarchy"/>
    <dgm:cxn modelId="{1036F32D-24CE-4901-883E-3E34AF329BED}" type="presOf" srcId="{1C981A20-985F-4C16-BD85-CD9D37EFF7CE}" destId="{BE7B1908-ECAE-4ED5-8DB7-7D59A151A87A}" srcOrd="1" destOrd="0" presId="urn:microsoft.com/office/officeart/2008/layout/HorizontalMultiLevelHierarchy"/>
    <dgm:cxn modelId="{74E63833-BDC0-41CA-BD86-04778EAB89AA}" type="presOf" srcId="{045A56B4-E81B-4E38-B0DA-81A4E887212F}" destId="{576BB80C-775C-4C2D-910C-A34DDF54FB5B}" srcOrd="0" destOrd="0" presId="urn:microsoft.com/office/officeart/2008/layout/HorizontalMultiLevelHierarchy"/>
    <dgm:cxn modelId="{56DD8737-8452-43FD-85B1-14188921753B}" srcId="{84EAF17B-49DB-443F-898E-06E03ACD2D4E}" destId="{4A3C1F13-BB86-444C-94AF-F2502CFF3A28}" srcOrd="0" destOrd="0" parTransId="{BF16AAE7-FE97-46BA-91BE-03267A86A94E}" sibTransId="{F5AA0923-67BF-4EC0-8C22-AE712B46EE0C}"/>
    <dgm:cxn modelId="{A6812E43-D4B0-45D7-8403-2F9D9F97E794}" type="presOf" srcId="{7FAC3AD3-2DE6-4419-9DA1-09C3ECD5C00B}" destId="{AF5FA9E4-ED3A-4E69-8865-98B187313008}" srcOrd="1" destOrd="0" presId="urn:microsoft.com/office/officeart/2008/layout/HorizontalMultiLevelHierarchy"/>
    <dgm:cxn modelId="{7E18D351-7E40-4AE9-BB5C-A05CE5C8F643}" type="presOf" srcId="{4257D7FC-C7B5-409C-A9BB-7C05D3023340}" destId="{CBF1082B-AB26-4009-94C1-0F6894E64B45}" srcOrd="0" destOrd="0" presId="urn:microsoft.com/office/officeart/2008/layout/HorizontalMultiLevelHierarchy"/>
    <dgm:cxn modelId="{1BB3D753-79C6-4EDF-AD30-EF771DC54ED3}" type="presOf" srcId="{F97AA74F-F958-4560-8441-1D5963873098}" destId="{F957851E-5FA4-483E-8C7B-166EED602DAB}" srcOrd="1" destOrd="0" presId="urn:microsoft.com/office/officeart/2008/layout/HorizontalMultiLevelHierarchy"/>
    <dgm:cxn modelId="{C068455D-A5C2-4E8F-9FB4-2432BF5714BF}" type="presOf" srcId="{0AC882FD-D75D-4BEE-964D-F43AF44D13E8}" destId="{816776FD-76B4-467D-9E97-CB19CCCAEDDB}" srcOrd="1" destOrd="0" presId="urn:microsoft.com/office/officeart/2008/layout/HorizontalMultiLevelHierarchy"/>
    <dgm:cxn modelId="{429D767A-DCBD-4989-870C-938CD9DBF8E8}" srcId="{613B9CF7-F2AE-419C-A1FC-A9C2BF02BAD1}" destId="{EB53EA07-0D23-4D1C-97DC-DA59ECACDC3D}" srcOrd="2" destOrd="0" parTransId="{AD44C19A-9547-4792-8875-853767FB9161}" sibTransId="{92BF8E3C-6251-4B63-8CDB-A6FA800AFCFA}"/>
    <dgm:cxn modelId="{22EECD7A-D010-4B22-AE22-D62148D936F8}" srcId="{613B9CF7-F2AE-419C-A1FC-A9C2BF02BAD1}" destId="{045A56B4-E81B-4E38-B0DA-81A4E887212F}" srcOrd="0" destOrd="0" parTransId="{0AC882FD-D75D-4BEE-964D-F43AF44D13E8}" sibTransId="{EC6A72B5-2B4A-45D1-9596-8D15D9329815}"/>
    <dgm:cxn modelId="{4864207C-641E-4C76-8A01-C0D09043D1F8}" type="presOf" srcId="{4CD56C2C-6B28-4153-9BC5-5A5543368BF2}" destId="{36A8BEF7-85B9-4C1B-9A05-159BD68DD98E}" srcOrd="0" destOrd="0" presId="urn:microsoft.com/office/officeart/2008/layout/HorizontalMultiLevelHierarchy"/>
    <dgm:cxn modelId="{8F274D7E-3DA7-482F-A828-63BA8067A2AE}" type="presOf" srcId="{0AC882FD-D75D-4BEE-964D-F43AF44D13E8}" destId="{35DED027-643F-47C2-9971-0E6715391CCD}" srcOrd="0" destOrd="0" presId="urn:microsoft.com/office/officeart/2008/layout/HorizontalMultiLevelHierarchy"/>
    <dgm:cxn modelId="{F9CDE47F-771F-4DDE-AA89-EC387AB617AD}" type="presOf" srcId="{1EB99F2D-51B1-4AA6-ABAC-3A4CA90326EE}" destId="{C4EF91C1-5DB8-42FE-B70A-4B5E181C7004}" srcOrd="0" destOrd="0" presId="urn:microsoft.com/office/officeart/2008/layout/HorizontalMultiLevelHierarchy"/>
    <dgm:cxn modelId="{19A72A83-7177-4B25-9846-1086BFDF6B50}" srcId="{4A3C1F13-BB86-444C-94AF-F2502CFF3A28}" destId="{AE315944-3168-4E0E-A637-AFB91A39AFC1}" srcOrd="0" destOrd="0" parTransId="{F97AA74F-F958-4560-8441-1D5963873098}" sibTransId="{2ADA845C-D6C7-4386-8B11-6B954257106B}"/>
    <dgm:cxn modelId="{BA594E86-18A9-43FC-8172-CCC93E12E231}" type="presOf" srcId="{EA49D0A6-044A-4586-B00B-2EE21E5B5138}" destId="{95440F24-3AA8-499B-B7D6-91ECBF47812A}" srcOrd="0" destOrd="0" presId="urn:microsoft.com/office/officeart/2008/layout/HorizontalMultiLevelHierarchy"/>
    <dgm:cxn modelId="{23678686-CFC8-4B6D-A81A-31DAB76A04B3}" type="presOf" srcId="{414C4CB7-B59E-4CF8-A30A-3C7250AB4FF8}" destId="{1110CBB3-4B48-487E-9300-6E98CBB10B27}" srcOrd="0" destOrd="0" presId="urn:microsoft.com/office/officeart/2008/layout/HorizontalMultiLevelHierarchy"/>
    <dgm:cxn modelId="{F702E88B-00FA-450C-8CFF-251830AE2DB5}" srcId="{AE315944-3168-4E0E-A637-AFB91A39AFC1}" destId="{5707DE97-D356-453D-8FD8-49099746B0D0}" srcOrd="1" destOrd="0" parTransId="{7FAC3AD3-2DE6-4419-9DA1-09C3ECD5C00B}" sibTransId="{54EBB949-090B-4E30-9D54-74627D55BC48}"/>
    <dgm:cxn modelId="{F2AD4B90-13BA-4CB2-915C-D1B4E00CE083}" type="presOf" srcId="{9CF4CE00-CBC8-4CD3-886E-431EF60ED478}" destId="{1C61DBD6-1ED3-4FD0-940F-41438FD817DB}" srcOrd="1" destOrd="0" presId="urn:microsoft.com/office/officeart/2008/layout/HorizontalMultiLevelHierarchy"/>
    <dgm:cxn modelId="{AF04749E-0CDA-49CC-B0B3-34869FCEFE88}" type="presOf" srcId="{07628917-1B3D-4CC3-B86F-C5175AADF09D}" destId="{2E06F5F7-B402-49A7-9AB2-E215BF516CDB}" srcOrd="1" destOrd="0" presId="urn:microsoft.com/office/officeart/2008/layout/HorizontalMultiLevelHierarchy"/>
    <dgm:cxn modelId="{E99DB39F-2EA3-4E1B-BBFC-DD994A48922D}" type="presOf" srcId="{AD44C19A-9547-4792-8875-853767FB9161}" destId="{9030041E-1ABA-4FEB-8F18-05465CF8CEDD}" srcOrd="0" destOrd="0" presId="urn:microsoft.com/office/officeart/2008/layout/HorizontalMultiLevelHierarchy"/>
    <dgm:cxn modelId="{31BAF4A6-A7AF-4A41-9107-B6603C6278F1}" type="presOf" srcId="{AD44C19A-9547-4792-8875-853767FB9161}" destId="{967B7D71-F676-474E-BDBC-3F4F020599E4}" srcOrd="1" destOrd="0" presId="urn:microsoft.com/office/officeart/2008/layout/HorizontalMultiLevelHierarchy"/>
    <dgm:cxn modelId="{499FA9BE-F72C-40EF-BEC4-272AA92119D2}" type="presOf" srcId="{EB53EA07-0D23-4D1C-97DC-DA59ECACDC3D}" destId="{83D12D3C-5D5F-4B3E-96D8-ACA58243AF26}" srcOrd="0" destOrd="0" presId="urn:microsoft.com/office/officeart/2008/layout/HorizontalMultiLevelHierarchy"/>
    <dgm:cxn modelId="{E07FE0C2-7D38-4524-BC02-64FC72A52DB2}" srcId="{613B9CF7-F2AE-419C-A1FC-A9C2BF02BAD1}" destId="{EA49D0A6-044A-4586-B00B-2EE21E5B5138}" srcOrd="1" destOrd="0" parTransId="{07628917-1B3D-4CC3-B86F-C5175AADF09D}" sibTransId="{4B26D911-87BE-431D-9C5B-7B5BC1305578}"/>
    <dgm:cxn modelId="{45E613C5-B797-4713-9105-D1C6821ACB2E}" type="presOf" srcId="{FB50B548-87FE-4884-AF31-EE59FD1F15E5}" destId="{E79EFC4D-05C3-4A7A-9331-834E6CB1134D}" srcOrd="0" destOrd="0" presId="urn:microsoft.com/office/officeart/2008/layout/HorizontalMultiLevelHierarchy"/>
    <dgm:cxn modelId="{C59D55C7-C2F7-464F-ACB5-DF8DD0CB218D}" type="presOf" srcId="{3234BEDE-AFB5-4F7B-95BE-6D83E3393F24}" destId="{DA7D1885-EB0F-416A-987C-800F695E561A}" srcOrd="0" destOrd="0" presId="urn:microsoft.com/office/officeart/2008/layout/HorizontalMultiLevelHierarchy"/>
    <dgm:cxn modelId="{B94EE4CB-8187-4F88-A948-8A2BFAED7D9A}" type="presOf" srcId="{613B9CF7-F2AE-419C-A1FC-A9C2BF02BAD1}" destId="{C95986DA-6B69-43E6-8BED-646E4A63B317}" srcOrd="0" destOrd="0" presId="urn:microsoft.com/office/officeart/2008/layout/HorizontalMultiLevelHierarchy"/>
    <dgm:cxn modelId="{150ECED1-2698-47C8-8F86-C50D33C5387E}" type="presOf" srcId="{927D8B51-6D65-4EDC-9EE9-6DECE0B7280C}" destId="{E5C5D141-0126-4DEA-82D7-EDFEE817159E}" srcOrd="0" destOrd="0" presId="urn:microsoft.com/office/officeart/2008/layout/HorizontalMultiLevelHierarchy"/>
    <dgm:cxn modelId="{1DDAD7D2-25A8-492B-989C-CBB6AFAD2237}" type="presOf" srcId="{4257D7FC-C7B5-409C-A9BB-7C05D3023340}" destId="{79DC01C0-FC89-43F2-A015-7FFF31394824}" srcOrd="1" destOrd="0" presId="urn:microsoft.com/office/officeart/2008/layout/HorizontalMultiLevelHierarchy"/>
    <dgm:cxn modelId="{4910C5D3-2E44-4542-98E1-A15D296BFE52}" type="presOf" srcId="{E5BBD7E7-E01E-4EC5-A32C-B6BFB4CED235}" destId="{D4DAEB71-1AA7-4037-85FF-293DB3909801}" srcOrd="0" destOrd="0" presId="urn:microsoft.com/office/officeart/2008/layout/HorizontalMultiLevelHierarchy"/>
    <dgm:cxn modelId="{EE711ADE-2C8E-470E-9A78-52AC848ECEA2}" type="presOf" srcId="{9CF4CE00-CBC8-4CD3-886E-431EF60ED478}" destId="{B8292535-C910-4111-9DD2-6EEB64D9B1E0}" srcOrd="0" destOrd="0" presId="urn:microsoft.com/office/officeart/2008/layout/HorizontalMultiLevelHierarchy"/>
    <dgm:cxn modelId="{E59B87E0-03B0-4472-ABDA-26BE6664D7A8}" type="presOf" srcId="{07628917-1B3D-4CC3-B86F-C5175AADF09D}" destId="{F2A1F6B6-B7FC-49A0-A425-8C98DA81ACE0}" srcOrd="0" destOrd="0" presId="urn:microsoft.com/office/officeart/2008/layout/HorizontalMultiLevelHierarchy"/>
    <dgm:cxn modelId="{B948B4F3-5F9B-4786-A6B6-17B96D43F0E8}" type="presOf" srcId="{966D9D59-3225-4998-8AB8-03DDB048ECC1}" destId="{698C40A9-F66D-45B9-83BD-8C24309EC503}" srcOrd="0" destOrd="0" presId="urn:microsoft.com/office/officeart/2008/layout/HorizontalMultiLevelHierarchy"/>
    <dgm:cxn modelId="{43DA59F5-191A-437E-9773-7BDE63DCCEF6}" type="presOf" srcId="{F97AA74F-F958-4560-8441-1D5963873098}" destId="{E0E8751D-25B0-49F6-8BD6-1AE720FE00F2}" srcOrd="0" destOrd="0" presId="urn:microsoft.com/office/officeart/2008/layout/HorizontalMultiLevelHierarchy"/>
    <dgm:cxn modelId="{6F6BD6F5-4006-4C48-A349-D508C1D11983}" type="presOf" srcId="{4CD56C2C-6B28-4153-9BC5-5A5543368BF2}" destId="{406968B7-9D25-4AED-930D-2E4C21C05914}" srcOrd="1" destOrd="0" presId="urn:microsoft.com/office/officeart/2008/layout/HorizontalMultiLevelHierarchy"/>
    <dgm:cxn modelId="{2C86B3F6-7EB4-4110-964E-4C06CAD0763A}" srcId="{4A3C1F13-BB86-444C-94AF-F2502CFF3A28}" destId="{613B9CF7-F2AE-419C-A1FC-A9C2BF02BAD1}" srcOrd="1" destOrd="0" parTransId="{C14A612D-C9B2-44BC-9A3D-01513E60E370}" sibTransId="{B825B709-8E58-4A66-A2C3-1552599E3CA2}"/>
    <dgm:cxn modelId="{ACBD6AF7-4028-4EF0-AE38-881D0B01B672}" type="presOf" srcId="{1EB99F2D-51B1-4AA6-ABAC-3A4CA90326EE}" destId="{C814AB0E-062B-45BF-B9D0-56894D49D4E3}" srcOrd="1" destOrd="0" presId="urn:microsoft.com/office/officeart/2008/layout/HorizontalMultiLevelHierarchy"/>
    <dgm:cxn modelId="{348D78F9-66FA-499D-B1C5-34265FAC84A3}" srcId="{E5BBD7E7-E01E-4EC5-A32C-B6BFB4CED235}" destId="{927D8B51-6D65-4EDC-9EE9-6DECE0B7280C}" srcOrd="0" destOrd="0" parTransId="{1EB99F2D-51B1-4AA6-ABAC-3A4CA90326EE}" sibTransId="{619998CF-5C96-4174-A06E-5ED96FF1A219}"/>
    <dgm:cxn modelId="{D93383FB-3EF1-48DB-89E7-239F912AFEDF}" type="presOf" srcId="{1C981A20-985F-4C16-BD85-CD9D37EFF7CE}" destId="{0B042CAF-2C41-485B-866C-7CDE78BA3BA6}" srcOrd="0" destOrd="0" presId="urn:microsoft.com/office/officeart/2008/layout/HorizontalMultiLevelHierarchy"/>
    <dgm:cxn modelId="{A72DCEFC-2BF8-43AD-AEC5-D3C95FD1D81E}" type="presOf" srcId="{C14A612D-C9B2-44BC-9A3D-01513E60E370}" destId="{4CA3D8CE-0201-445A-9892-3A65CBF57928}" srcOrd="1" destOrd="0" presId="urn:microsoft.com/office/officeart/2008/layout/HorizontalMultiLevelHierarchy"/>
    <dgm:cxn modelId="{DCCD8591-3A24-4233-9936-3742FF2D666C}" type="presParOf" srcId="{7F206B2F-1739-456D-8CAA-5FDAC3B514FF}" destId="{EE93EECA-32A5-4AFC-BB8B-C14E5EDCEF2E}" srcOrd="0" destOrd="0" presId="urn:microsoft.com/office/officeart/2008/layout/HorizontalMultiLevelHierarchy"/>
    <dgm:cxn modelId="{FBA23E25-78BD-43B3-89E9-B30F71835353}" type="presParOf" srcId="{EE93EECA-32A5-4AFC-BB8B-C14E5EDCEF2E}" destId="{31701DDF-4BA4-40CD-93CE-A42E291FC80F}" srcOrd="0" destOrd="0" presId="urn:microsoft.com/office/officeart/2008/layout/HorizontalMultiLevelHierarchy"/>
    <dgm:cxn modelId="{71AA779C-F97F-4F10-AF92-EEB6D6D7F847}" type="presParOf" srcId="{EE93EECA-32A5-4AFC-BB8B-C14E5EDCEF2E}" destId="{E5362D07-4858-4A2C-A46A-314E33AF06E1}" srcOrd="1" destOrd="0" presId="urn:microsoft.com/office/officeart/2008/layout/HorizontalMultiLevelHierarchy"/>
    <dgm:cxn modelId="{AEC8B479-4B1F-4669-ADD7-3988B05DA674}" type="presParOf" srcId="{E5362D07-4858-4A2C-A46A-314E33AF06E1}" destId="{E0E8751D-25B0-49F6-8BD6-1AE720FE00F2}" srcOrd="0" destOrd="0" presId="urn:microsoft.com/office/officeart/2008/layout/HorizontalMultiLevelHierarchy"/>
    <dgm:cxn modelId="{FACEC8D5-DE41-4E61-A90F-C01F7C645160}" type="presParOf" srcId="{E0E8751D-25B0-49F6-8BD6-1AE720FE00F2}" destId="{F957851E-5FA4-483E-8C7B-166EED602DAB}" srcOrd="0" destOrd="0" presId="urn:microsoft.com/office/officeart/2008/layout/HorizontalMultiLevelHierarchy"/>
    <dgm:cxn modelId="{568754F6-6B2D-4C8C-B658-BF71BA32619B}" type="presParOf" srcId="{E5362D07-4858-4A2C-A46A-314E33AF06E1}" destId="{429AFCD0-3988-422C-849C-35254D695D8B}" srcOrd="1" destOrd="0" presId="urn:microsoft.com/office/officeart/2008/layout/HorizontalMultiLevelHierarchy"/>
    <dgm:cxn modelId="{EF6C5436-AEB4-463E-A55B-5869AA97EA5A}" type="presParOf" srcId="{429AFCD0-3988-422C-849C-35254D695D8B}" destId="{CF5CEE62-B934-4D9E-84CB-152EE3946C13}" srcOrd="0" destOrd="0" presId="urn:microsoft.com/office/officeart/2008/layout/HorizontalMultiLevelHierarchy"/>
    <dgm:cxn modelId="{7126D22A-68FE-4956-ACA3-510813B630B6}" type="presParOf" srcId="{429AFCD0-3988-422C-849C-35254D695D8B}" destId="{78ED5003-871A-42F7-84F0-2DF81CADD93B}" srcOrd="1" destOrd="0" presId="urn:microsoft.com/office/officeart/2008/layout/HorizontalMultiLevelHierarchy"/>
    <dgm:cxn modelId="{A8B18630-5675-404D-823F-CD08E78532B5}" type="presParOf" srcId="{78ED5003-871A-42F7-84F0-2DF81CADD93B}" destId="{3629C91A-C1EE-43F1-957A-41114723552D}" srcOrd="0" destOrd="0" presId="urn:microsoft.com/office/officeart/2008/layout/HorizontalMultiLevelHierarchy"/>
    <dgm:cxn modelId="{9CF38714-7F34-427D-9A64-9F34B293CFD2}" type="presParOf" srcId="{3629C91A-C1EE-43F1-957A-41114723552D}" destId="{3181115D-C26E-4D4E-87E2-0E6E59930CE1}" srcOrd="0" destOrd="0" presId="urn:microsoft.com/office/officeart/2008/layout/HorizontalMultiLevelHierarchy"/>
    <dgm:cxn modelId="{DD4A9F41-D2EB-451A-9F4C-0367602DC48A}" type="presParOf" srcId="{78ED5003-871A-42F7-84F0-2DF81CADD93B}" destId="{AAC576AC-89D2-457F-9263-1EB99907A1DE}" srcOrd="1" destOrd="0" presId="urn:microsoft.com/office/officeart/2008/layout/HorizontalMultiLevelHierarchy"/>
    <dgm:cxn modelId="{0A0EA8EC-C948-4168-A1EE-F8B34E12BBB1}" type="presParOf" srcId="{AAC576AC-89D2-457F-9263-1EB99907A1DE}" destId="{698C40A9-F66D-45B9-83BD-8C24309EC503}" srcOrd="0" destOrd="0" presId="urn:microsoft.com/office/officeart/2008/layout/HorizontalMultiLevelHierarchy"/>
    <dgm:cxn modelId="{2DBAC387-B554-4C9F-87F0-F9E7C0C20465}" type="presParOf" srcId="{AAC576AC-89D2-457F-9263-1EB99907A1DE}" destId="{5A75B399-6072-4CDC-A536-A165C0E0ACB9}" srcOrd="1" destOrd="0" presId="urn:microsoft.com/office/officeart/2008/layout/HorizontalMultiLevelHierarchy"/>
    <dgm:cxn modelId="{F9FD6D34-3D4E-4747-8463-9F747FCD3383}" type="presParOf" srcId="{78ED5003-871A-42F7-84F0-2DF81CADD93B}" destId="{7AAB4B11-AE3D-4B50-AADC-75DC22DDE25A}" srcOrd="2" destOrd="0" presId="urn:microsoft.com/office/officeart/2008/layout/HorizontalMultiLevelHierarchy"/>
    <dgm:cxn modelId="{FE40828E-5DA9-4AB0-B5D6-2F56D7FA7A3F}" type="presParOf" srcId="{7AAB4B11-AE3D-4B50-AADC-75DC22DDE25A}" destId="{AF5FA9E4-ED3A-4E69-8865-98B187313008}" srcOrd="0" destOrd="0" presId="urn:microsoft.com/office/officeart/2008/layout/HorizontalMultiLevelHierarchy"/>
    <dgm:cxn modelId="{EF02A59E-C292-46B6-8377-6FBA3CB238B6}" type="presParOf" srcId="{78ED5003-871A-42F7-84F0-2DF81CADD93B}" destId="{0DC21E62-A87A-4018-9A52-F45B24A5E853}" srcOrd="3" destOrd="0" presId="urn:microsoft.com/office/officeart/2008/layout/HorizontalMultiLevelHierarchy"/>
    <dgm:cxn modelId="{D591A42D-B8AA-45EE-9D38-3F288FD3C424}" type="presParOf" srcId="{0DC21E62-A87A-4018-9A52-F45B24A5E853}" destId="{97840B70-0E03-4132-82DB-88C558FB9245}" srcOrd="0" destOrd="0" presId="urn:microsoft.com/office/officeart/2008/layout/HorizontalMultiLevelHierarchy"/>
    <dgm:cxn modelId="{2BB2631B-7114-466C-AF5E-D9D8E2B6693C}" type="presParOf" srcId="{0DC21E62-A87A-4018-9A52-F45B24A5E853}" destId="{39CF140A-278F-468E-A63C-39124E475846}" srcOrd="1" destOrd="0" presId="urn:microsoft.com/office/officeart/2008/layout/HorizontalMultiLevelHierarchy"/>
    <dgm:cxn modelId="{F98A25C7-4694-4B80-9B50-2B40F5AA6A9D}" type="presParOf" srcId="{E5362D07-4858-4A2C-A46A-314E33AF06E1}" destId="{5B56B3CE-BB89-41AB-A135-F2DE8DD8BF26}" srcOrd="2" destOrd="0" presId="urn:microsoft.com/office/officeart/2008/layout/HorizontalMultiLevelHierarchy"/>
    <dgm:cxn modelId="{1D825B02-1C7C-4538-940D-53305691571A}" type="presParOf" srcId="{5B56B3CE-BB89-41AB-A135-F2DE8DD8BF26}" destId="{4CA3D8CE-0201-445A-9892-3A65CBF57928}" srcOrd="0" destOrd="0" presId="urn:microsoft.com/office/officeart/2008/layout/HorizontalMultiLevelHierarchy"/>
    <dgm:cxn modelId="{760A6A1B-BD12-4B04-97BE-DBFB6350210D}" type="presParOf" srcId="{E5362D07-4858-4A2C-A46A-314E33AF06E1}" destId="{E4273442-129B-4B98-A772-86E0A6A4AD43}" srcOrd="3" destOrd="0" presId="urn:microsoft.com/office/officeart/2008/layout/HorizontalMultiLevelHierarchy"/>
    <dgm:cxn modelId="{6492DD76-75F7-40D4-A4DC-0CE03C351BCA}" type="presParOf" srcId="{E4273442-129B-4B98-A772-86E0A6A4AD43}" destId="{C95986DA-6B69-43E6-8BED-646E4A63B317}" srcOrd="0" destOrd="0" presId="urn:microsoft.com/office/officeart/2008/layout/HorizontalMultiLevelHierarchy"/>
    <dgm:cxn modelId="{71FDC29A-F14E-4D46-A4BE-EF438FABA67B}" type="presParOf" srcId="{E4273442-129B-4B98-A772-86E0A6A4AD43}" destId="{0959D2B6-3B53-4D55-A0E5-7DCB40EE8022}" srcOrd="1" destOrd="0" presId="urn:microsoft.com/office/officeart/2008/layout/HorizontalMultiLevelHierarchy"/>
    <dgm:cxn modelId="{52ED3BAE-BC4B-47D6-B2B7-FD160C090727}" type="presParOf" srcId="{0959D2B6-3B53-4D55-A0E5-7DCB40EE8022}" destId="{35DED027-643F-47C2-9971-0E6715391CCD}" srcOrd="0" destOrd="0" presId="urn:microsoft.com/office/officeart/2008/layout/HorizontalMultiLevelHierarchy"/>
    <dgm:cxn modelId="{7C07BC14-AB72-4294-A099-489123115A74}" type="presParOf" srcId="{35DED027-643F-47C2-9971-0E6715391CCD}" destId="{816776FD-76B4-467D-9E97-CB19CCCAEDDB}" srcOrd="0" destOrd="0" presId="urn:microsoft.com/office/officeart/2008/layout/HorizontalMultiLevelHierarchy"/>
    <dgm:cxn modelId="{43521F89-8C64-4FD8-A7AA-803625C076E3}" type="presParOf" srcId="{0959D2B6-3B53-4D55-A0E5-7DCB40EE8022}" destId="{85A0AC5E-3C58-4CC6-81C6-F786CD3B2D35}" srcOrd="1" destOrd="0" presId="urn:microsoft.com/office/officeart/2008/layout/HorizontalMultiLevelHierarchy"/>
    <dgm:cxn modelId="{926698F7-0731-492D-AA23-1EEC7FA085F6}" type="presParOf" srcId="{85A0AC5E-3C58-4CC6-81C6-F786CD3B2D35}" destId="{576BB80C-775C-4C2D-910C-A34DDF54FB5B}" srcOrd="0" destOrd="0" presId="urn:microsoft.com/office/officeart/2008/layout/HorizontalMultiLevelHierarchy"/>
    <dgm:cxn modelId="{B8DD69C3-3EC9-438C-9D1F-30BDD321B7DE}" type="presParOf" srcId="{85A0AC5E-3C58-4CC6-81C6-F786CD3B2D35}" destId="{2E2CDB59-A2BF-42EA-A50C-E2F07CB04326}" srcOrd="1" destOrd="0" presId="urn:microsoft.com/office/officeart/2008/layout/HorizontalMultiLevelHierarchy"/>
    <dgm:cxn modelId="{5C8EAAD8-2EFA-4E77-99B5-F9300B86AC69}" type="presParOf" srcId="{0959D2B6-3B53-4D55-A0E5-7DCB40EE8022}" destId="{F2A1F6B6-B7FC-49A0-A425-8C98DA81ACE0}" srcOrd="2" destOrd="0" presId="urn:microsoft.com/office/officeart/2008/layout/HorizontalMultiLevelHierarchy"/>
    <dgm:cxn modelId="{BBDDC190-8AC7-4A15-B020-FC1E5C413B1E}" type="presParOf" srcId="{F2A1F6B6-B7FC-49A0-A425-8C98DA81ACE0}" destId="{2E06F5F7-B402-49A7-9AB2-E215BF516CDB}" srcOrd="0" destOrd="0" presId="urn:microsoft.com/office/officeart/2008/layout/HorizontalMultiLevelHierarchy"/>
    <dgm:cxn modelId="{269150EC-EEDE-469F-9E33-16508D7A3B46}" type="presParOf" srcId="{0959D2B6-3B53-4D55-A0E5-7DCB40EE8022}" destId="{F37CBECB-6C81-4548-B89F-F23F9D051A9B}" srcOrd="3" destOrd="0" presId="urn:microsoft.com/office/officeart/2008/layout/HorizontalMultiLevelHierarchy"/>
    <dgm:cxn modelId="{E1FD692C-268C-4066-9BB4-8A36FB7F88C4}" type="presParOf" srcId="{F37CBECB-6C81-4548-B89F-F23F9D051A9B}" destId="{95440F24-3AA8-499B-B7D6-91ECBF47812A}" srcOrd="0" destOrd="0" presId="urn:microsoft.com/office/officeart/2008/layout/HorizontalMultiLevelHierarchy"/>
    <dgm:cxn modelId="{78B9DA9B-155B-409B-A0CF-121965F55BC2}" type="presParOf" srcId="{F37CBECB-6C81-4548-B89F-F23F9D051A9B}" destId="{4AF4746E-AB7E-4E6C-A227-66F74D072090}" srcOrd="1" destOrd="0" presId="urn:microsoft.com/office/officeart/2008/layout/HorizontalMultiLevelHierarchy"/>
    <dgm:cxn modelId="{CBA3ACCD-12A9-44F6-8247-59DEEAF71C64}" type="presParOf" srcId="{0959D2B6-3B53-4D55-A0E5-7DCB40EE8022}" destId="{9030041E-1ABA-4FEB-8F18-05465CF8CEDD}" srcOrd="4" destOrd="0" presId="urn:microsoft.com/office/officeart/2008/layout/HorizontalMultiLevelHierarchy"/>
    <dgm:cxn modelId="{77B0E94C-8B24-4025-B3CA-474315AEA06F}" type="presParOf" srcId="{9030041E-1ABA-4FEB-8F18-05465CF8CEDD}" destId="{967B7D71-F676-474E-BDBC-3F4F020599E4}" srcOrd="0" destOrd="0" presId="urn:microsoft.com/office/officeart/2008/layout/HorizontalMultiLevelHierarchy"/>
    <dgm:cxn modelId="{30D8A55B-D75C-4562-97A3-5B7BDB459A5F}" type="presParOf" srcId="{0959D2B6-3B53-4D55-A0E5-7DCB40EE8022}" destId="{596948F4-54C6-4230-B89A-6AE12BF8B654}" srcOrd="5" destOrd="0" presId="urn:microsoft.com/office/officeart/2008/layout/HorizontalMultiLevelHierarchy"/>
    <dgm:cxn modelId="{5FCFDABF-6DFC-49D1-9A1E-F9BA1ADDBBBA}" type="presParOf" srcId="{596948F4-54C6-4230-B89A-6AE12BF8B654}" destId="{83D12D3C-5D5F-4B3E-96D8-ACA58243AF26}" srcOrd="0" destOrd="0" presId="urn:microsoft.com/office/officeart/2008/layout/HorizontalMultiLevelHierarchy"/>
    <dgm:cxn modelId="{AA27D9A4-B8E3-4E4B-A5E0-55DDCC6EFB8B}" type="presParOf" srcId="{596948F4-54C6-4230-B89A-6AE12BF8B654}" destId="{CB8B470F-2E1E-46AE-B364-85AE21FD3220}" srcOrd="1" destOrd="0" presId="urn:microsoft.com/office/officeart/2008/layout/HorizontalMultiLevelHierarchy"/>
    <dgm:cxn modelId="{4821ECEF-57B7-4D8A-844B-028C35017E29}" type="presParOf" srcId="{E5362D07-4858-4A2C-A46A-314E33AF06E1}" destId="{0B042CAF-2C41-485B-866C-7CDE78BA3BA6}" srcOrd="4" destOrd="0" presId="urn:microsoft.com/office/officeart/2008/layout/HorizontalMultiLevelHierarchy"/>
    <dgm:cxn modelId="{D7F90C9E-D4A6-4401-B2C3-A8FFBDA2EC3C}" type="presParOf" srcId="{0B042CAF-2C41-485B-866C-7CDE78BA3BA6}" destId="{BE7B1908-ECAE-4ED5-8DB7-7D59A151A87A}" srcOrd="0" destOrd="0" presId="urn:microsoft.com/office/officeart/2008/layout/HorizontalMultiLevelHierarchy"/>
    <dgm:cxn modelId="{1068CCBB-E86E-47CB-B23C-355A72E0C6A1}" type="presParOf" srcId="{E5362D07-4858-4A2C-A46A-314E33AF06E1}" destId="{2027F84B-A616-4E10-B58F-DB41CD982175}" srcOrd="5" destOrd="0" presId="urn:microsoft.com/office/officeart/2008/layout/HorizontalMultiLevelHierarchy"/>
    <dgm:cxn modelId="{33E16579-8645-4F6A-BE25-296BFAB975BC}" type="presParOf" srcId="{2027F84B-A616-4E10-B58F-DB41CD982175}" destId="{1110CBB3-4B48-487E-9300-6E98CBB10B27}" srcOrd="0" destOrd="0" presId="urn:microsoft.com/office/officeart/2008/layout/HorizontalMultiLevelHierarchy"/>
    <dgm:cxn modelId="{583F15C8-AD84-452F-8A9C-543C3097812F}" type="presParOf" srcId="{2027F84B-A616-4E10-B58F-DB41CD982175}" destId="{2EE7402F-D38D-4F20-A1C9-2C074788D753}" srcOrd="1" destOrd="0" presId="urn:microsoft.com/office/officeart/2008/layout/HorizontalMultiLevelHierarchy"/>
    <dgm:cxn modelId="{EC0F4DEE-AB20-405D-B29A-FB74262ED93B}" type="presParOf" srcId="{2EE7402F-D38D-4F20-A1C9-2C074788D753}" destId="{B8292535-C910-4111-9DD2-6EEB64D9B1E0}" srcOrd="0" destOrd="0" presId="urn:microsoft.com/office/officeart/2008/layout/HorizontalMultiLevelHierarchy"/>
    <dgm:cxn modelId="{A3566D83-E638-46D7-AD37-90DA54E1EC87}" type="presParOf" srcId="{B8292535-C910-4111-9DD2-6EEB64D9B1E0}" destId="{1C61DBD6-1ED3-4FD0-940F-41438FD817DB}" srcOrd="0" destOrd="0" presId="urn:microsoft.com/office/officeart/2008/layout/HorizontalMultiLevelHierarchy"/>
    <dgm:cxn modelId="{158C9868-AFF4-42E2-8C0E-7064267D09B2}" type="presParOf" srcId="{2EE7402F-D38D-4F20-A1C9-2C074788D753}" destId="{DE7CE763-3B86-4C08-9FC5-AE2EC0DA55D8}" srcOrd="1" destOrd="0" presId="urn:microsoft.com/office/officeart/2008/layout/HorizontalMultiLevelHierarchy"/>
    <dgm:cxn modelId="{A3C62D34-3E30-4BDD-9A36-FEDCD93ABC21}" type="presParOf" srcId="{DE7CE763-3B86-4C08-9FC5-AE2EC0DA55D8}" destId="{E79EFC4D-05C3-4A7A-9331-834E6CB1134D}" srcOrd="0" destOrd="0" presId="urn:microsoft.com/office/officeart/2008/layout/HorizontalMultiLevelHierarchy"/>
    <dgm:cxn modelId="{E7EE8AB3-FF67-445D-914E-5B86BBC3D992}" type="presParOf" srcId="{DE7CE763-3B86-4C08-9FC5-AE2EC0DA55D8}" destId="{F73EBC0E-ED37-420A-A823-1B0F96850E9D}" srcOrd="1" destOrd="0" presId="urn:microsoft.com/office/officeart/2008/layout/HorizontalMultiLevelHierarchy"/>
    <dgm:cxn modelId="{94E14A18-D681-4205-86C3-3F6C2D35B2EE}" type="presParOf" srcId="{2EE7402F-D38D-4F20-A1C9-2C074788D753}" destId="{36A8BEF7-85B9-4C1B-9A05-159BD68DD98E}" srcOrd="2" destOrd="0" presId="urn:microsoft.com/office/officeart/2008/layout/HorizontalMultiLevelHierarchy"/>
    <dgm:cxn modelId="{D0864D32-BA1D-4447-8910-DBB5888E7E9A}" type="presParOf" srcId="{36A8BEF7-85B9-4C1B-9A05-159BD68DD98E}" destId="{406968B7-9D25-4AED-930D-2E4C21C05914}" srcOrd="0" destOrd="0" presId="urn:microsoft.com/office/officeart/2008/layout/HorizontalMultiLevelHierarchy"/>
    <dgm:cxn modelId="{1C04B653-EC22-4349-91E6-3C2D5F3B3D0B}" type="presParOf" srcId="{2EE7402F-D38D-4F20-A1C9-2C074788D753}" destId="{4D3116DA-E749-4D9B-B31D-496DB518F69F}" srcOrd="3" destOrd="0" presId="urn:microsoft.com/office/officeart/2008/layout/HorizontalMultiLevelHierarchy"/>
    <dgm:cxn modelId="{E5FEA575-AFAA-446C-9792-5F5CD69CCE88}" type="presParOf" srcId="{4D3116DA-E749-4D9B-B31D-496DB518F69F}" destId="{DA7D1885-EB0F-416A-987C-800F695E561A}" srcOrd="0" destOrd="0" presId="urn:microsoft.com/office/officeart/2008/layout/HorizontalMultiLevelHierarchy"/>
    <dgm:cxn modelId="{DCE5E4E4-BEDA-42FF-8D66-CE12530936DF}" type="presParOf" srcId="{4D3116DA-E749-4D9B-B31D-496DB518F69F}" destId="{A02394A9-37D0-4183-B9A5-A919E84B053D}" srcOrd="1" destOrd="0" presId="urn:microsoft.com/office/officeart/2008/layout/HorizontalMultiLevelHierarchy"/>
    <dgm:cxn modelId="{D9F2453A-CAC8-4641-BB99-5A51C294F643}" type="presParOf" srcId="{E5362D07-4858-4A2C-A46A-314E33AF06E1}" destId="{CBF1082B-AB26-4009-94C1-0F6894E64B45}" srcOrd="6" destOrd="0" presId="urn:microsoft.com/office/officeart/2008/layout/HorizontalMultiLevelHierarchy"/>
    <dgm:cxn modelId="{8DECD1F0-DDAA-4927-87DF-F43D18B6D3CF}" type="presParOf" srcId="{CBF1082B-AB26-4009-94C1-0F6894E64B45}" destId="{79DC01C0-FC89-43F2-A015-7FFF31394824}" srcOrd="0" destOrd="0" presId="urn:microsoft.com/office/officeart/2008/layout/HorizontalMultiLevelHierarchy"/>
    <dgm:cxn modelId="{19A425F7-5790-4322-AE17-B09D1581EF84}" type="presParOf" srcId="{E5362D07-4858-4A2C-A46A-314E33AF06E1}" destId="{9D2CEA01-2B2A-4670-A440-85FD0B983316}" srcOrd="7" destOrd="0" presId="urn:microsoft.com/office/officeart/2008/layout/HorizontalMultiLevelHierarchy"/>
    <dgm:cxn modelId="{D3CB1932-19FF-4531-AC7C-FDB3133E988C}" type="presParOf" srcId="{9D2CEA01-2B2A-4670-A440-85FD0B983316}" destId="{D4DAEB71-1AA7-4037-85FF-293DB3909801}" srcOrd="0" destOrd="0" presId="urn:microsoft.com/office/officeart/2008/layout/HorizontalMultiLevelHierarchy"/>
    <dgm:cxn modelId="{DD95E128-9F14-4C2C-A698-263E53F3EA75}" type="presParOf" srcId="{9D2CEA01-2B2A-4670-A440-85FD0B983316}" destId="{56CD7DBA-FDD4-4A2D-846C-77C36CA22BA8}" srcOrd="1" destOrd="0" presId="urn:microsoft.com/office/officeart/2008/layout/HorizontalMultiLevelHierarchy"/>
    <dgm:cxn modelId="{21F1D894-105C-4CB8-A10D-FBAC99341A30}" type="presParOf" srcId="{56CD7DBA-FDD4-4A2D-846C-77C36CA22BA8}" destId="{C4EF91C1-5DB8-42FE-B70A-4B5E181C7004}" srcOrd="0" destOrd="0" presId="urn:microsoft.com/office/officeart/2008/layout/HorizontalMultiLevelHierarchy"/>
    <dgm:cxn modelId="{7E77517B-AB35-421C-9814-836664B0A083}" type="presParOf" srcId="{C4EF91C1-5DB8-42FE-B70A-4B5E181C7004}" destId="{C814AB0E-062B-45BF-B9D0-56894D49D4E3}" srcOrd="0" destOrd="0" presId="urn:microsoft.com/office/officeart/2008/layout/HorizontalMultiLevelHierarchy"/>
    <dgm:cxn modelId="{A819C349-2671-4A7B-9BB7-0AB43C54288F}" type="presParOf" srcId="{56CD7DBA-FDD4-4A2D-846C-77C36CA22BA8}" destId="{1EB4B0FB-2A37-4043-800E-EDC6360BC92D}" srcOrd="1" destOrd="0" presId="urn:microsoft.com/office/officeart/2008/layout/HorizontalMultiLevelHierarchy"/>
    <dgm:cxn modelId="{F88798C6-B8D8-4C91-A1F9-69CEB398194A}" type="presParOf" srcId="{1EB4B0FB-2A37-4043-800E-EDC6360BC92D}" destId="{E5C5D141-0126-4DEA-82D7-EDFEE817159E}" srcOrd="0" destOrd="0" presId="urn:microsoft.com/office/officeart/2008/layout/HorizontalMultiLevelHierarchy"/>
    <dgm:cxn modelId="{34AF8807-4BEF-43C3-8717-F7A89A3B948C}" type="presParOf" srcId="{1EB4B0FB-2A37-4043-800E-EDC6360BC92D}" destId="{E52ADBC3-EA57-4404-8F8B-2CBEBAF76669}"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4EAF17B-49DB-443F-898E-06E03ACD2D4E}"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en-GB"/>
        </a:p>
      </dgm:t>
    </dgm:pt>
    <dgm:pt modelId="{4A3C1F13-BB86-444C-94AF-F2502CFF3A28}">
      <dgm:prSet phldrT="[Text]" custT="1"/>
      <dgm:spPr>
        <a:solidFill>
          <a:schemeClr val="accent4">
            <a:lumMod val="60000"/>
            <a:lumOff val="40000"/>
          </a:schemeClr>
        </a:solidFill>
        <a:ln>
          <a:solidFill>
            <a:schemeClr val="accent4">
              <a:lumMod val="75000"/>
            </a:schemeClr>
          </a:solidFill>
        </a:ln>
      </dgm:spPr>
      <dgm:t>
        <a:bodyPr/>
        <a:lstStyle/>
        <a:p>
          <a:r>
            <a:rPr lang="en-GB" sz="1200" dirty="0">
              <a:solidFill>
                <a:schemeClr val="tx1"/>
              </a:solidFill>
              <a:latin typeface="Calibri" panose="020F0502020204030204" pitchFamily="34" charset="0"/>
              <a:cs typeface="Calibri" panose="020F0502020204030204" pitchFamily="34" charset="0"/>
            </a:rPr>
            <a:t>Health outcomes are improved and the  national quality strategy (</a:t>
          </a:r>
          <a:r>
            <a:rPr lang="en-GB" sz="1200" dirty="0" err="1">
              <a:solidFill>
                <a:schemeClr val="tx1"/>
              </a:solidFill>
              <a:latin typeface="Calibri" panose="020F0502020204030204" pitchFamily="34" charset="0"/>
              <a:cs typeface="Calibri" panose="020F0502020204030204" pitchFamily="34" charset="0"/>
            </a:rPr>
            <a:t>eg</a:t>
          </a:r>
          <a:r>
            <a:rPr lang="en-GB" sz="1200" dirty="0">
              <a:solidFill>
                <a:schemeClr val="tx1"/>
              </a:solidFill>
              <a:latin typeface="Calibri" panose="020F0502020204030204" pitchFamily="34" charset="0"/>
              <a:cs typeface="Calibri" panose="020F0502020204030204" pitchFamily="34" charset="0"/>
            </a:rPr>
            <a:t> KQMH in Kenya) is delivered because frontline health workers are empowered  to improve their systems of care</a:t>
          </a:r>
        </a:p>
      </dgm:t>
    </dgm:pt>
    <dgm:pt modelId="{BF16AAE7-FE97-46BA-91BE-03267A86A94E}" type="parTrans" cxnId="{56DD8737-8452-43FD-85B1-14188921753B}">
      <dgm:prSet/>
      <dgm:spPr/>
      <dgm:t>
        <a:bodyPr/>
        <a:lstStyle/>
        <a:p>
          <a:endParaRPr lang="en-GB" sz="2000">
            <a:solidFill>
              <a:schemeClr val="tx1"/>
            </a:solidFill>
          </a:endParaRPr>
        </a:p>
      </dgm:t>
    </dgm:pt>
    <dgm:pt modelId="{F5AA0923-67BF-4EC0-8C22-AE712B46EE0C}" type="sibTrans" cxnId="{56DD8737-8452-43FD-85B1-14188921753B}">
      <dgm:prSet/>
      <dgm:spPr/>
      <dgm:t>
        <a:bodyPr/>
        <a:lstStyle/>
        <a:p>
          <a:endParaRPr lang="en-GB" sz="2000">
            <a:solidFill>
              <a:schemeClr val="tx1"/>
            </a:solidFill>
          </a:endParaRPr>
        </a:p>
      </dgm:t>
    </dgm:pt>
    <dgm:pt modelId="{AE315944-3168-4E0E-A637-AFB91A39AFC1}">
      <dgm:prSet phldrT="[Text]" custT="1"/>
      <dgm:spPr>
        <a:solidFill>
          <a:schemeClr val="accent6">
            <a:lumMod val="40000"/>
            <a:lumOff val="60000"/>
          </a:schemeClr>
        </a:solidFill>
        <a:ln>
          <a:solidFill>
            <a:schemeClr val="accent6">
              <a:lumMod val="75000"/>
            </a:schemeClr>
          </a:solidFill>
        </a:ln>
      </dgm:spPr>
      <dgm:t>
        <a:bodyPr/>
        <a:lstStyle/>
        <a:p>
          <a:r>
            <a:rPr lang="en-GB" sz="1000" dirty="0">
              <a:solidFill>
                <a:schemeClr val="tx1"/>
              </a:solidFill>
              <a:latin typeface="Calibri" panose="020F0502020204030204" pitchFamily="34" charset="0"/>
              <a:cs typeface="Calibri" panose="020F0502020204030204" pitchFamily="34" charset="0"/>
            </a:rPr>
            <a:t>Frontline health workers understand and  have skills in Improvement</a:t>
          </a:r>
          <a:r>
            <a:rPr lang="en-GB" sz="800" dirty="0">
              <a:solidFill>
                <a:schemeClr val="tx1"/>
              </a:solidFill>
              <a:latin typeface="Calibri" panose="020F0502020204030204" pitchFamily="34" charset="0"/>
              <a:cs typeface="Calibri" panose="020F0502020204030204" pitchFamily="34" charset="0"/>
            </a:rPr>
            <a:t> </a:t>
          </a:r>
          <a:r>
            <a:rPr lang="en-GB" sz="1000" dirty="0">
              <a:solidFill>
                <a:schemeClr val="tx1"/>
              </a:solidFill>
              <a:latin typeface="Calibri" panose="020F0502020204030204" pitchFamily="34" charset="0"/>
              <a:cs typeface="Calibri" panose="020F0502020204030204" pitchFamily="34" charset="0"/>
            </a:rPr>
            <a:t>Science</a:t>
          </a:r>
          <a:endParaRPr lang="en-GB" sz="800" dirty="0">
            <a:solidFill>
              <a:schemeClr val="tx1"/>
            </a:solidFill>
            <a:latin typeface="Calibri" panose="020F0502020204030204" pitchFamily="34" charset="0"/>
            <a:cs typeface="Calibri" panose="020F0502020204030204" pitchFamily="34" charset="0"/>
          </a:endParaRPr>
        </a:p>
      </dgm:t>
    </dgm:pt>
    <dgm:pt modelId="{F97AA74F-F958-4560-8441-1D5963873098}" type="parTrans" cxnId="{19A72A83-7177-4B25-9846-1086BFDF6B50}">
      <dgm:prSet custT="1"/>
      <dgm:spPr>
        <a:ln>
          <a:solidFill>
            <a:schemeClr val="tx1">
              <a:lumMod val="50000"/>
              <a:lumOff val="50000"/>
            </a:schemeClr>
          </a:solidFill>
        </a:ln>
      </dgm:spPr>
      <dgm:t>
        <a:bodyPr/>
        <a:lstStyle/>
        <a:p>
          <a:endParaRPr lang="en-GB" sz="600">
            <a:solidFill>
              <a:schemeClr val="tx1"/>
            </a:solidFill>
          </a:endParaRPr>
        </a:p>
      </dgm:t>
    </dgm:pt>
    <dgm:pt modelId="{2ADA845C-D6C7-4386-8B11-6B954257106B}" type="sibTrans" cxnId="{19A72A83-7177-4B25-9846-1086BFDF6B50}">
      <dgm:prSet/>
      <dgm:spPr/>
      <dgm:t>
        <a:bodyPr/>
        <a:lstStyle/>
        <a:p>
          <a:endParaRPr lang="en-GB" sz="2000">
            <a:solidFill>
              <a:schemeClr val="tx1"/>
            </a:solidFill>
          </a:endParaRPr>
        </a:p>
      </dgm:t>
    </dgm:pt>
    <dgm:pt modelId="{966D9D59-3225-4998-8AB8-03DDB048ECC1}">
      <dgm:prSet phldrT="[Text]" custT="1"/>
      <dgm:spPr>
        <a:ln>
          <a:solidFill>
            <a:schemeClr val="tx2">
              <a:lumMod val="75000"/>
            </a:schemeClr>
          </a:solidFill>
        </a:ln>
      </dgm:spPr>
      <dgm:t>
        <a:bodyPr/>
        <a:lstStyle/>
        <a:p>
          <a:r>
            <a:rPr lang="en-GB" sz="1000" dirty="0">
              <a:solidFill>
                <a:schemeClr val="tx1"/>
              </a:solidFill>
              <a:latin typeface="Calibri" panose="020F0502020204030204" pitchFamily="34" charset="0"/>
              <a:cs typeface="Calibri" panose="020F0502020204030204" pitchFamily="34" charset="0"/>
            </a:rPr>
            <a:t>Staff have  attended  a SPRINGBOARD FOUNDATION QI course </a:t>
          </a:r>
        </a:p>
      </dgm:t>
    </dgm:pt>
    <dgm:pt modelId="{E1643E44-4DCA-4BC7-A01A-B12DDBE7D3CF}" type="parTrans" cxnId="{11598B20-FED3-44CA-BBF4-937D0A54DD08}">
      <dgm:prSet custT="1"/>
      <dgm:spPr>
        <a:ln>
          <a:solidFill>
            <a:schemeClr val="tx1">
              <a:lumMod val="50000"/>
              <a:lumOff val="50000"/>
            </a:schemeClr>
          </a:solidFill>
        </a:ln>
      </dgm:spPr>
      <dgm:t>
        <a:bodyPr/>
        <a:lstStyle/>
        <a:p>
          <a:endParaRPr lang="en-GB" sz="600">
            <a:solidFill>
              <a:schemeClr val="tx1"/>
            </a:solidFill>
          </a:endParaRPr>
        </a:p>
      </dgm:t>
    </dgm:pt>
    <dgm:pt modelId="{EC48D8E8-79A7-4AE6-A8DA-AC3DC095048A}" type="sibTrans" cxnId="{11598B20-FED3-44CA-BBF4-937D0A54DD08}">
      <dgm:prSet/>
      <dgm:spPr/>
      <dgm:t>
        <a:bodyPr/>
        <a:lstStyle/>
        <a:p>
          <a:endParaRPr lang="en-GB" sz="2000">
            <a:solidFill>
              <a:schemeClr val="tx1"/>
            </a:solidFill>
          </a:endParaRPr>
        </a:p>
      </dgm:t>
    </dgm:pt>
    <dgm:pt modelId="{613B9CF7-F2AE-419C-A1FC-A9C2BF02BAD1}">
      <dgm:prSet phldrT="[Text]" custT="1"/>
      <dgm:spPr>
        <a:solidFill>
          <a:schemeClr val="accent6">
            <a:lumMod val="40000"/>
            <a:lumOff val="60000"/>
          </a:schemeClr>
        </a:solidFill>
        <a:ln>
          <a:solidFill>
            <a:schemeClr val="accent6">
              <a:lumMod val="75000"/>
            </a:schemeClr>
          </a:solidFill>
        </a:ln>
      </dgm:spPr>
      <dgm:t>
        <a:bodyPr/>
        <a:lstStyle/>
        <a:p>
          <a:r>
            <a:rPr lang="en-GB" sz="1000" dirty="0">
              <a:solidFill>
                <a:schemeClr val="tx1"/>
              </a:solidFill>
              <a:latin typeface="Calibri" panose="020F0502020204030204" pitchFamily="34" charset="0"/>
              <a:cs typeface="Calibri" panose="020F0502020204030204" pitchFamily="34" charset="0"/>
            </a:rPr>
            <a:t>Frontline health workers have the leadership skills needed to implement change</a:t>
          </a:r>
        </a:p>
      </dgm:t>
    </dgm:pt>
    <dgm:pt modelId="{C14A612D-C9B2-44BC-9A3D-01513E60E370}" type="parTrans" cxnId="{2C86B3F6-7EB4-4110-964E-4C06CAD0763A}">
      <dgm:prSet custT="1"/>
      <dgm:spPr>
        <a:ln>
          <a:solidFill>
            <a:schemeClr val="tx1">
              <a:lumMod val="50000"/>
              <a:lumOff val="50000"/>
            </a:schemeClr>
          </a:solidFill>
        </a:ln>
      </dgm:spPr>
      <dgm:t>
        <a:bodyPr/>
        <a:lstStyle/>
        <a:p>
          <a:endParaRPr lang="en-GB" sz="600">
            <a:solidFill>
              <a:schemeClr val="tx1"/>
            </a:solidFill>
          </a:endParaRPr>
        </a:p>
      </dgm:t>
    </dgm:pt>
    <dgm:pt modelId="{B825B709-8E58-4A66-A2C3-1552599E3CA2}" type="sibTrans" cxnId="{2C86B3F6-7EB4-4110-964E-4C06CAD0763A}">
      <dgm:prSet/>
      <dgm:spPr/>
      <dgm:t>
        <a:bodyPr/>
        <a:lstStyle/>
        <a:p>
          <a:endParaRPr lang="en-GB" sz="2000">
            <a:solidFill>
              <a:schemeClr val="tx1"/>
            </a:solidFill>
          </a:endParaRPr>
        </a:p>
      </dgm:t>
    </dgm:pt>
    <dgm:pt modelId="{045A56B4-E81B-4E38-B0DA-81A4E887212F}">
      <dgm:prSet phldrT="[Text]" custT="1"/>
      <dgm:spPr>
        <a:ln>
          <a:solidFill>
            <a:schemeClr val="tx2">
              <a:lumMod val="75000"/>
            </a:schemeClr>
          </a:solidFill>
        </a:ln>
      </dgm:spPr>
      <dgm:t>
        <a:bodyPr/>
        <a:lstStyle/>
        <a:p>
          <a:r>
            <a:rPr lang="en-GB" sz="1000" dirty="0">
              <a:solidFill>
                <a:schemeClr val="tx1"/>
              </a:solidFill>
              <a:latin typeface="Calibri" panose="020F0502020204030204" pitchFamily="34" charset="0"/>
              <a:cs typeface="Calibri" panose="020F0502020204030204" pitchFamily="34" charset="0"/>
            </a:rPr>
            <a:t>Staff</a:t>
          </a:r>
          <a:r>
            <a:rPr lang="en-GB" sz="1000" baseline="0" dirty="0">
              <a:solidFill>
                <a:schemeClr val="tx1"/>
              </a:solidFill>
              <a:latin typeface="Calibri" panose="020F0502020204030204" pitchFamily="34" charset="0"/>
              <a:cs typeface="Calibri" panose="020F0502020204030204" pitchFamily="34" charset="0"/>
            </a:rPr>
            <a:t> have attended a SPRINGBOARD ADVANCED leadership course</a:t>
          </a:r>
          <a:endParaRPr lang="en-GB" sz="1000" dirty="0">
            <a:solidFill>
              <a:schemeClr val="tx1"/>
            </a:solidFill>
            <a:latin typeface="Calibri" panose="020F0502020204030204" pitchFamily="34" charset="0"/>
            <a:cs typeface="Calibri" panose="020F0502020204030204" pitchFamily="34" charset="0"/>
          </a:endParaRPr>
        </a:p>
      </dgm:t>
    </dgm:pt>
    <dgm:pt modelId="{0AC882FD-D75D-4BEE-964D-F43AF44D13E8}" type="parTrans" cxnId="{22EECD7A-D010-4B22-AE22-D62148D936F8}">
      <dgm:prSet custT="1"/>
      <dgm:spPr>
        <a:ln>
          <a:solidFill>
            <a:schemeClr val="tx1">
              <a:lumMod val="50000"/>
              <a:lumOff val="50000"/>
            </a:schemeClr>
          </a:solidFill>
        </a:ln>
      </dgm:spPr>
      <dgm:t>
        <a:bodyPr/>
        <a:lstStyle/>
        <a:p>
          <a:endParaRPr lang="en-GB" sz="600">
            <a:solidFill>
              <a:schemeClr val="tx1"/>
            </a:solidFill>
          </a:endParaRPr>
        </a:p>
      </dgm:t>
    </dgm:pt>
    <dgm:pt modelId="{EC6A72B5-2B4A-45D1-9596-8D15D9329815}" type="sibTrans" cxnId="{22EECD7A-D010-4B22-AE22-D62148D936F8}">
      <dgm:prSet/>
      <dgm:spPr/>
      <dgm:t>
        <a:bodyPr/>
        <a:lstStyle/>
        <a:p>
          <a:endParaRPr lang="en-GB" sz="2000">
            <a:solidFill>
              <a:schemeClr val="tx1"/>
            </a:solidFill>
          </a:endParaRPr>
        </a:p>
      </dgm:t>
    </dgm:pt>
    <dgm:pt modelId="{927D8B51-6D65-4EDC-9EE9-6DECE0B7280C}">
      <dgm:prSet phldrT="[Text]" custT="1"/>
      <dgm:spPr>
        <a:ln>
          <a:solidFill>
            <a:schemeClr val="tx2">
              <a:lumMod val="75000"/>
            </a:schemeClr>
          </a:solidFill>
        </a:ln>
      </dgm:spPr>
      <dgm:t>
        <a:bodyPr/>
        <a:lstStyle/>
        <a:p>
          <a:r>
            <a:rPr lang="en-GB" sz="1000" dirty="0" err="1">
              <a:solidFill>
                <a:schemeClr val="tx1"/>
              </a:solidFill>
              <a:latin typeface="Calibri" panose="020F0502020204030204" pitchFamily="34" charset="0"/>
              <a:cs typeface="Calibri" panose="020F0502020204030204" pitchFamily="34" charset="0"/>
            </a:rPr>
            <a:t>MoH</a:t>
          </a:r>
          <a:r>
            <a:rPr lang="en-GB" sz="1000" dirty="0">
              <a:solidFill>
                <a:schemeClr val="tx1"/>
              </a:solidFill>
              <a:latin typeface="Calibri" panose="020F0502020204030204" pitchFamily="34" charset="0"/>
              <a:cs typeface="Calibri" panose="020F0502020204030204" pitchFamily="34" charset="0"/>
            </a:rPr>
            <a:t> implements a TQM system </a:t>
          </a:r>
        </a:p>
      </dgm:t>
    </dgm:pt>
    <dgm:pt modelId="{1EB99F2D-51B1-4AA6-ABAC-3A4CA90326EE}" type="parTrans" cxnId="{348D78F9-66FA-499D-B1C5-34265FAC84A3}">
      <dgm:prSet custT="1"/>
      <dgm:spPr>
        <a:ln>
          <a:solidFill>
            <a:schemeClr val="tx1">
              <a:lumMod val="50000"/>
              <a:lumOff val="50000"/>
            </a:schemeClr>
          </a:solidFill>
        </a:ln>
      </dgm:spPr>
      <dgm:t>
        <a:bodyPr/>
        <a:lstStyle/>
        <a:p>
          <a:endParaRPr lang="en-GB" sz="600">
            <a:solidFill>
              <a:schemeClr val="tx1"/>
            </a:solidFill>
          </a:endParaRPr>
        </a:p>
      </dgm:t>
    </dgm:pt>
    <dgm:pt modelId="{619998CF-5C96-4174-A06E-5ED96FF1A219}" type="sibTrans" cxnId="{348D78F9-66FA-499D-B1C5-34265FAC84A3}">
      <dgm:prSet/>
      <dgm:spPr/>
      <dgm:t>
        <a:bodyPr/>
        <a:lstStyle/>
        <a:p>
          <a:endParaRPr lang="en-GB" sz="2000">
            <a:solidFill>
              <a:schemeClr val="tx1"/>
            </a:solidFill>
          </a:endParaRPr>
        </a:p>
      </dgm:t>
    </dgm:pt>
    <dgm:pt modelId="{414C4CB7-B59E-4CF8-A30A-3C7250AB4FF8}">
      <dgm:prSet phldrT="[Text]" custT="1"/>
      <dgm:spPr>
        <a:solidFill>
          <a:schemeClr val="accent6">
            <a:lumMod val="40000"/>
            <a:lumOff val="60000"/>
          </a:schemeClr>
        </a:solidFill>
        <a:ln>
          <a:solidFill>
            <a:schemeClr val="accent6">
              <a:lumMod val="75000"/>
            </a:schemeClr>
          </a:solidFill>
        </a:ln>
      </dgm:spPr>
      <dgm:t>
        <a:bodyPr/>
        <a:lstStyle/>
        <a:p>
          <a:r>
            <a:rPr lang="en-GB" sz="1000" dirty="0">
              <a:solidFill>
                <a:schemeClr val="tx1"/>
              </a:solidFill>
              <a:latin typeface="Calibri" panose="020F0502020204030204" pitchFamily="34" charset="0"/>
              <a:cs typeface="Calibri" panose="020F0502020204030204" pitchFamily="34" charset="0"/>
            </a:rPr>
            <a:t>Facility  leaders support QI</a:t>
          </a:r>
        </a:p>
      </dgm:t>
    </dgm:pt>
    <dgm:pt modelId="{1C981A20-985F-4C16-BD85-CD9D37EFF7CE}" type="parTrans" cxnId="{58F27204-B8FE-49D1-9E42-73074021655D}">
      <dgm:prSet custT="1"/>
      <dgm:spPr>
        <a:ln>
          <a:solidFill>
            <a:schemeClr val="tx1">
              <a:lumMod val="50000"/>
              <a:lumOff val="50000"/>
            </a:schemeClr>
          </a:solidFill>
        </a:ln>
      </dgm:spPr>
      <dgm:t>
        <a:bodyPr/>
        <a:lstStyle/>
        <a:p>
          <a:endParaRPr lang="en-GB" sz="600">
            <a:solidFill>
              <a:schemeClr val="tx1"/>
            </a:solidFill>
          </a:endParaRPr>
        </a:p>
      </dgm:t>
    </dgm:pt>
    <dgm:pt modelId="{8FC97AC2-50D3-4A71-8069-6D3EADF816FE}" type="sibTrans" cxnId="{58F27204-B8FE-49D1-9E42-73074021655D}">
      <dgm:prSet/>
      <dgm:spPr/>
      <dgm:t>
        <a:bodyPr/>
        <a:lstStyle/>
        <a:p>
          <a:endParaRPr lang="en-GB" sz="2000">
            <a:solidFill>
              <a:schemeClr val="tx1"/>
            </a:solidFill>
          </a:endParaRPr>
        </a:p>
      </dgm:t>
    </dgm:pt>
    <dgm:pt modelId="{FB50B548-87FE-4884-AF31-EE59FD1F15E5}">
      <dgm:prSet phldrT="[Text]" custT="1"/>
      <dgm:spPr>
        <a:ln>
          <a:solidFill>
            <a:schemeClr val="tx2">
              <a:lumMod val="75000"/>
            </a:schemeClr>
          </a:solidFill>
        </a:ln>
      </dgm:spPr>
      <dgm:t>
        <a:bodyPr/>
        <a:lstStyle/>
        <a:p>
          <a:r>
            <a:rPr lang="en-GB" sz="1000" dirty="0">
              <a:solidFill>
                <a:schemeClr val="tx1"/>
              </a:solidFill>
              <a:latin typeface="Calibri" panose="020F0502020204030204" pitchFamily="34" charset="0"/>
              <a:cs typeface="Calibri" panose="020F0502020204030204" pitchFamily="34" charset="0"/>
            </a:rPr>
            <a:t>Local leadership understands the need to support QI initiatives</a:t>
          </a:r>
        </a:p>
      </dgm:t>
    </dgm:pt>
    <dgm:pt modelId="{9CF4CE00-CBC8-4CD3-886E-431EF60ED478}" type="parTrans" cxnId="{2B13A705-79B8-466A-ABCC-FB2D19D32EFB}">
      <dgm:prSet custT="1"/>
      <dgm:spPr>
        <a:ln>
          <a:solidFill>
            <a:schemeClr val="tx1">
              <a:lumMod val="50000"/>
              <a:lumOff val="50000"/>
            </a:schemeClr>
          </a:solidFill>
        </a:ln>
      </dgm:spPr>
      <dgm:t>
        <a:bodyPr/>
        <a:lstStyle/>
        <a:p>
          <a:endParaRPr lang="en-GB" sz="600">
            <a:solidFill>
              <a:schemeClr val="tx1"/>
            </a:solidFill>
          </a:endParaRPr>
        </a:p>
      </dgm:t>
    </dgm:pt>
    <dgm:pt modelId="{54F7F818-FF4F-4F11-A158-FB18693F5FB4}" type="sibTrans" cxnId="{2B13A705-79B8-466A-ABCC-FB2D19D32EFB}">
      <dgm:prSet/>
      <dgm:spPr/>
      <dgm:t>
        <a:bodyPr/>
        <a:lstStyle/>
        <a:p>
          <a:endParaRPr lang="en-GB" sz="2000">
            <a:solidFill>
              <a:schemeClr val="tx1"/>
            </a:solidFill>
          </a:endParaRPr>
        </a:p>
      </dgm:t>
    </dgm:pt>
    <dgm:pt modelId="{E5BBD7E7-E01E-4EC5-A32C-B6BFB4CED235}">
      <dgm:prSet phldrT="[Text]" custT="1"/>
      <dgm:spPr>
        <a:solidFill>
          <a:schemeClr val="accent6">
            <a:lumMod val="40000"/>
            <a:lumOff val="60000"/>
          </a:schemeClr>
        </a:solidFill>
        <a:ln>
          <a:solidFill>
            <a:schemeClr val="accent6">
              <a:lumMod val="75000"/>
            </a:schemeClr>
          </a:solidFill>
        </a:ln>
      </dgm:spPr>
      <dgm:t>
        <a:bodyPr/>
        <a:lstStyle/>
        <a:p>
          <a:r>
            <a:rPr lang="en-GB" sz="1000" dirty="0">
              <a:solidFill>
                <a:schemeClr val="tx1"/>
              </a:solidFill>
              <a:latin typeface="Calibri" panose="020F0502020204030204" pitchFamily="34" charset="0"/>
              <a:cs typeface="Calibri" panose="020F0502020204030204" pitchFamily="34" charset="0"/>
            </a:rPr>
            <a:t>Ministry of Health TQM system</a:t>
          </a:r>
        </a:p>
      </dgm:t>
    </dgm:pt>
    <dgm:pt modelId="{4257D7FC-C7B5-409C-A9BB-7C05D3023340}" type="parTrans" cxnId="{EEB5601C-DD9A-4343-AA9D-B214D1B53B3D}">
      <dgm:prSet custT="1"/>
      <dgm:spPr>
        <a:ln>
          <a:solidFill>
            <a:schemeClr val="tx1">
              <a:lumMod val="50000"/>
              <a:lumOff val="50000"/>
            </a:schemeClr>
          </a:solidFill>
        </a:ln>
      </dgm:spPr>
      <dgm:t>
        <a:bodyPr/>
        <a:lstStyle/>
        <a:p>
          <a:endParaRPr lang="en-GB" sz="600">
            <a:solidFill>
              <a:schemeClr val="tx1"/>
            </a:solidFill>
          </a:endParaRPr>
        </a:p>
      </dgm:t>
    </dgm:pt>
    <dgm:pt modelId="{C39D76CD-1689-40D6-8408-2A3B2F857368}" type="sibTrans" cxnId="{EEB5601C-DD9A-4343-AA9D-B214D1B53B3D}">
      <dgm:prSet/>
      <dgm:spPr/>
      <dgm:t>
        <a:bodyPr/>
        <a:lstStyle/>
        <a:p>
          <a:endParaRPr lang="en-GB" sz="2000">
            <a:solidFill>
              <a:schemeClr val="tx1"/>
            </a:solidFill>
          </a:endParaRPr>
        </a:p>
      </dgm:t>
    </dgm:pt>
    <dgm:pt modelId="{BD714230-6AD0-0E44-A23E-46939F0FCDBA}">
      <dgm:prSet phldrT="[Text]" custT="1"/>
      <dgm:spPr>
        <a:solidFill>
          <a:schemeClr val="accent6">
            <a:lumMod val="40000"/>
            <a:lumOff val="60000"/>
          </a:schemeClr>
        </a:solidFill>
        <a:ln>
          <a:solidFill>
            <a:schemeClr val="accent6">
              <a:lumMod val="75000"/>
            </a:schemeClr>
          </a:solidFill>
        </a:ln>
      </dgm:spPr>
      <dgm:t>
        <a:bodyPr/>
        <a:lstStyle/>
        <a:p>
          <a:r>
            <a:rPr lang="en-GB" sz="1000" dirty="0">
              <a:solidFill>
                <a:schemeClr val="tx1"/>
              </a:solidFill>
              <a:latin typeface="Calibri" panose="020F0502020204030204" pitchFamily="34" charset="0"/>
              <a:cs typeface="Calibri" panose="020F0502020204030204" pitchFamily="34" charset="0"/>
            </a:rPr>
            <a:t>Frontline health workers have the experience of implementing QI projects</a:t>
          </a:r>
        </a:p>
      </dgm:t>
    </dgm:pt>
    <dgm:pt modelId="{411B39AC-3D2E-EE41-9024-DEBB73719B1E}" type="parTrans" cxnId="{DCBCBA53-A772-BB4B-875D-5408DB06D51A}">
      <dgm:prSet/>
      <dgm:spPr/>
      <dgm:t>
        <a:bodyPr/>
        <a:lstStyle/>
        <a:p>
          <a:endParaRPr lang="en-US">
            <a:solidFill>
              <a:schemeClr val="tx1"/>
            </a:solidFill>
          </a:endParaRPr>
        </a:p>
      </dgm:t>
    </dgm:pt>
    <dgm:pt modelId="{601C0B9D-891D-604B-AE3F-91A40B220CAB}" type="sibTrans" cxnId="{DCBCBA53-A772-BB4B-875D-5408DB06D51A}">
      <dgm:prSet/>
      <dgm:spPr/>
      <dgm:t>
        <a:bodyPr/>
        <a:lstStyle/>
        <a:p>
          <a:endParaRPr lang="en-US">
            <a:solidFill>
              <a:schemeClr val="tx1"/>
            </a:solidFill>
          </a:endParaRPr>
        </a:p>
      </dgm:t>
    </dgm:pt>
    <dgm:pt modelId="{7F206B2F-1739-456D-8CAA-5FDAC3B514FF}" type="pres">
      <dgm:prSet presAssocID="{84EAF17B-49DB-443F-898E-06E03ACD2D4E}" presName="Name0" presStyleCnt="0">
        <dgm:presLayoutVars>
          <dgm:chPref val="1"/>
          <dgm:dir/>
          <dgm:animOne val="branch"/>
          <dgm:animLvl val="lvl"/>
          <dgm:resizeHandles val="exact"/>
        </dgm:presLayoutVars>
      </dgm:prSet>
      <dgm:spPr/>
    </dgm:pt>
    <dgm:pt modelId="{EE93EECA-32A5-4AFC-BB8B-C14E5EDCEF2E}" type="pres">
      <dgm:prSet presAssocID="{4A3C1F13-BB86-444C-94AF-F2502CFF3A28}" presName="root1" presStyleCnt="0"/>
      <dgm:spPr/>
    </dgm:pt>
    <dgm:pt modelId="{31701DDF-4BA4-40CD-93CE-A42E291FC80F}" type="pres">
      <dgm:prSet presAssocID="{4A3C1F13-BB86-444C-94AF-F2502CFF3A28}" presName="LevelOneTextNode" presStyleLbl="node0" presStyleIdx="0" presStyleCnt="1" custAng="5400000" custFlipHor="1" custScaleX="851141" custScaleY="84199" custLinFactNeighborX="-98499" custLinFactNeighborY="-2531">
        <dgm:presLayoutVars>
          <dgm:chPref val="3"/>
        </dgm:presLayoutVars>
      </dgm:prSet>
      <dgm:spPr>
        <a:prstGeom prst="roundRect">
          <a:avLst/>
        </a:prstGeom>
      </dgm:spPr>
    </dgm:pt>
    <dgm:pt modelId="{E5362D07-4858-4A2C-A46A-314E33AF06E1}" type="pres">
      <dgm:prSet presAssocID="{4A3C1F13-BB86-444C-94AF-F2502CFF3A28}" presName="level2hierChild" presStyleCnt="0"/>
      <dgm:spPr/>
    </dgm:pt>
    <dgm:pt modelId="{E0E8751D-25B0-49F6-8BD6-1AE720FE00F2}" type="pres">
      <dgm:prSet presAssocID="{F97AA74F-F958-4560-8441-1D5963873098}" presName="conn2-1" presStyleLbl="parChTrans1D2" presStyleIdx="0" presStyleCnt="5"/>
      <dgm:spPr/>
    </dgm:pt>
    <dgm:pt modelId="{F957851E-5FA4-483E-8C7B-166EED602DAB}" type="pres">
      <dgm:prSet presAssocID="{F97AA74F-F958-4560-8441-1D5963873098}" presName="connTx" presStyleLbl="parChTrans1D2" presStyleIdx="0" presStyleCnt="5"/>
      <dgm:spPr/>
    </dgm:pt>
    <dgm:pt modelId="{429AFCD0-3988-422C-849C-35254D695D8B}" type="pres">
      <dgm:prSet presAssocID="{AE315944-3168-4E0E-A637-AFB91A39AFC1}" presName="root2" presStyleCnt="0"/>
      <dgm:spPr/>
    </dgm:pt>
    <dgm:pt modelId="{CF5CEE62-B934-4D9E-84CB-152EE3946C13}" type="pres">
      <dgm:prSet presAssocID="{AE315944-3168-4E0E-A637-AFB91A39AFC1}" presName="LevelTwoTextNode" presStyleLbl="node2" presStyleIdx="0" presStyleCnt="5" custScaleX="167784" custScaleY="160738" custLinFactY="-100000" custLinFactNeighborX="-87450" custLinFactNeighborY="-130780">
        <dgm:presLayoutVars>
          <dgm:chPref val="3"/>
        </dgm:presLayoutVars>
      </dgm:prSet>
      <dgm:spPr>
        <a:prstGeom prst="roundRect">
          <a:avLst/>
        </a:prstGeom>
      </dgm:spPr>
    </dgm:pt>
    <dgm:pt modelId="{78ED5003-871A-42F7-84F0-2DF81CADD93B}" type="pres">
      <dgm:prSet presAssocID="{AE315944-3168-4E0E-A637-AFB91A39AFC1}" presName="level3hierChild" presStyleCnt="0"/>
      <dgm:spPr/>
    </dgm:pt>
    <dgm:pt modelId="{3629C91A-C1EE-43F1-957A-41114723552D}" type="pres">
      <dgm:prSet presAssocID="{E1643E44-4DCA-4BC7-A01A-B12DDBE7D3CF}" presName="conn2-1" presStyleLbl="parChTrans1D3" presStyleIdx="0" presStyleCnt="4"/>
      <dgm:spPr/>
    </dgm:pt>
    <dgm:pt modelId="{3181115D-C26E-4D4E-87E2-0E6E59930CE1}" type="pres">
      <dgm:prSet presAssocID="{E1643E44-4DCA-4BC7-A01A-B12DDBE7D3CF}" presName="connTx" presStyleLbl="parChTrans1D3" presStyleIdx="0" presStyleCnt="4"/>
      <dgm:spPr/>
    </dgm:pt>
    <dgm:pt modelId="{AAC576AC-89D2-457F-9263-1EB99907A1DE}" type="pres">
      <dgm:prSet presAssocID="{966D9D59-3225-4998-8AB8-03DDB048ECC1}" presName="root2" presStyleCnt="0"/>
      <dgm:spPr/>
    </dgm:pt>
    <dgm:pt modelId="{698C40A9-F66D-45B9-83BD-8C24309EC503}" type="pres">
      <dgm:prSet presAssocID="{966D9D59-3225-4998-8AB8-03DDB048ECC1}" presName="LevelTwoTextNode" presStyleLbl="node3" presStyleIdx="0" presStyleCnt="4" custScaleX="180717" custScaleY="166335" custLinFactY="-100000" custLinFactNeighborX="-41954" custLinFactNeighborY="-106043">
        <dgm:presLayoutVars>
          <dgm:chPref val="3"/>
        </dgm:presLayoutVars>
      </dgm:prSet>
      <dgm:spPr>
        <a:prstGeom prst="roundRect">
          <a:avLst/>
        </a:prstGeom>
      </dgm:spPr>
    </dgm:pt>
    <dgm:pt modelId="{5A75B399-6072-4CDC-A536-A165C0E0ACB9}" type="pres">
      <dgm:prSet presAssocID="{966D9D59-3225-4998-8AB8-03DDB048ECC1}" presName="level3hierChild" presStyleCnt="0"/>
      <dgm:spPr/>
    </dgm:pt>
    <dgm:pt modelId="{5B56B3CE-BB89-41AB-A135-F2DE8DD8BF26}" type="pres">
      <dgm:prSet presAssocID="{C14A612D-C9B2-44BC-9A3D-01513E60E370}" presName="conn2-1" presStyleLbl="parChTrans1D2" presStyleIdx="1" presStyleCnt="5"/>
      <dgm:spPr/>
    </dgm:pt>
    <dgm:pt modelId="{4CA3D8CE-0201-445A-9892-3A65CBF57928}" type="pres">
      <dgm:prSet presAssocID="{C14A612D-C9B2-44BC-9A3D-01513E60E370}" presName="connTx" presStyleLbl="parChTrans1D2" presStyleIdx="1" presStyleCnt="5"/>
      <dgm:spPr/>
    </dgm:pt>
    <dgm:pt modelId="{E4273442-129B-4B98-A772-86E0A6A4AD43}" type="pres">
      <dgm:prSet presAssocID="{613B9CF7-F2AE-419C-A1FC-A9C2BF02BAD1}" presName="root2" presStyleCnt="0"/>
      <dgm:spPr/>
    </dgm:pt>
    <dgm:pt modelId="{C95986DA-6B69-43E6-8BED-646E4A63B317}" type="pres">
      <dgm:prSet presAssocID="{613B9CF7-F2AE-419C-A1FC-A9C2BF02BAD1}" presName="LevelTwoTextNode" presStyleLbl="node2" presStyleIdx="1" presStyleCnt="5" custScaleX="177370" custScaleY="168438" custLinFactNeighborX="-82007" custLinFactNeighborY="60316">
        <dgm:presLayoutVars>
          <dgm:chPref val="3"/>
        </dgm:presLayoutVars>
      </dgm:prSet>
      <dgm:spPr>
        <a:prstGeom prst="roundRect">
          <a:avLst/>
        </a:prstGeom>
      </dgm:spPr>
    </dgm:pt>
    <dgm:pt modelId="{0959D2B6-3B53-4D55-A0E5-7DCB40EE8022}" type="pres">
      <dgm:prSet presAssocID="{613B9CF7-F2AE-419C-A1FC-A9C2BF02BAD1}" presName="level3hierChild" presStyleCnt="0"/>
      <dgm:spPr/>
    </dgm:pt>
    <dgm:pt modelId="{35DED027-643F-47C2-9971-0E6715391CCD}" type="pres">
      <dgm:prSet presAssocID="{0AC882FD-D75D-4BEE-964D-F43AF44D13E8}" presName="conn2-1" presStyleLbl="parChTrans1D3" presStyleIdx="1" presStyleCnt="4"/>
      <dgm:spPr/>
    </dgm:pt>
    <dgm:pt modelId="{816776FD-76B4-467D-9E97-CB19CCCAEDDB}" type="pres">
      <dgm:prSet presAssocID="{0AC882FD-D75D-4BEE-964D-F43AF44D13E8}" presName="connTx" presStyleLbl="parChTrans1D3" presStyleIdx="1" presStyleCnt="4"/>
      <dgm:spPr/>
    </dgm:pt>
    <dgm:pt modelId="{85A0AC5E-3C58-4CC6-81C6-F786CD3B2D35}" type="pres">
      <dgm:prSet presAssocID="{045A56B4-E81B-4E38-B0DA-81A4E887212F}" presName="root2" presStyleCnt="0"/>
      <dgm:spPr/>
    </dgm:pt>
    <dgm:pt modelId="{576BB80C-775C-4C2D-910C-A34DDF54FB5B}" type="pres">
      <dgm:prSet presAssocID="{045A56B4-E81B-4E38-B0DA-81A4E887212F}" presName="LevelTwoTextNode" presStyleLbl="node3" presStyleIdx="1" presStyleCnt="4" custScaleX="174191" custScaleY="148634" custLinFactY="-6927" custLinFactNeighborX="-38746" custLinFactNeighborY="-100000">
        <dgm:presLayoutVars>
          <dgm:chPref val="3"/>
        </dgm:presLayoutVars>
      </dgm:prSet>
      <dgm:spPr>
        <a:prstGeom prst="roundRect">
          <a:avLst/>
        </a:prstGeom>
      </dgm:spPr>
    </dgm:pt>
    <dgm:pt modelId="{2E2CDB59-A2BF-42EA-A50C-E2F07CB04326}" type="pres">
      <dgm:prSet presAssocID="{045A56B4-E81B-4E38-B0DA-81A4E887212F}" presName="level3hierChild" presStyleCnt="0"/>
      <dgm:spPr/>
    </dgm:pt>
    <dgm:pt modelId="{0B042CAF-2C41-485B-866C-7CDE78BA3BA6}" type="pres">
      <dgm:prSet presAssocID="{1C981A20-985F-4C16-BD85-CD9D37EFF7CE}" presName="conn2-1" presStyleLbl="parChTrans1D2" presStyleIdx="2" presStyleCnt="5"/>
      <dgm:spPr/>
    </dgm:pt>
    <dgm:pt modelId="{BE7B1908-ECAE-4ED5-8DB7-7D59A151A87A}" type="pres">
      <dgm:prSet presAssocID="{1C981A20-985F-4C16-BD85-CD9D37EFF7CE}" presName="connTx" presStyleLbl="parChTrans1D2" presStyleIdx="2" presStyleCnt="5"/>
      <dgm:spPr/>
    </dgm:pt>
    <dgm:pt modelId="{2027F84B-A616-4E10-B58F-DB41CD982175}" type="pres">
      <dgm:prSet presAssocID="{414C4CB7-B59E-4CF8-A30A-3C7250AB4FF8}" presName="root2" presStyleCnt="0"/>
      <dgm:spPr/>
    </dgm:pt>
    <dgm:pt modelId="{1110CBB3-4B48-487E-9300-6E98CBB10B27}" type="pres">
      <dgm:prSet presAssocID="{414C4CB7-B59E-4CF8-A30A-3C7250AB4FF8}" presName="LevelTwoTextNode" presStyleLbl="node2" presStyleIdx="2" presStyleCnt="5" custScaleX="172428" custScaleY="138021" custLinFactY="3841" custLinFactNeighborX="-76409" custLinFactNeighborY="100000">
        <dgm:presLayoutVars>
          <dgm:chPref val="3"/>
        </dgm:presLayoutVars>
      </dgm:prSet>
      <dgm:spPr>
        <a:prstGeom prst="roundRect">
          <a:avLst/>
        </a:prstGeom>
      </dgm:spPr>
    </dgm:pt>
    <dgm:pt modelId="{2EE7402F-D38D-4F20-A1C9-2C074788D753}" type="pres">
      <dgm:prSet presAssocID="{414C4CB7-B59E-4CF8-A30A-3C7250AB4FF8}" presName="level3hierChild" presStyleCnt="0"/>
      <dgm:spPr/>
    </dgm:pt>
    <dgm:pt modelId="{B8292535-C910-4111-9DD2-6EEB64D9B1E0}" type="pres">
      <dgm:prSet presAssocID="{9CF4CE00-CBC8-4CD3-886E-431EF60ED478}" presName="conn2-1" presStyleLbl="parChTrans1D3" presStyleIdx="2" presStyleCnt="4"/>
      <dgm:spPr/>
    </dgm:pt>
    <dgm:pt modelId="{1C61DBD6-1ED3-4FD0-940F-41438FD817DB}" type="pres">
      <dgm:prSet presAssocID="{9CF4CE00-CBC8-4CD3-886E-431EF60ED478}" presName="connTx" presStyleLbl="parChTrans1D3" presStyleIdx="2" presStyleCnt="4"/>
      <dgm:spPr/>
    </dgm:pt>
    <dgm:pt modelId="{DE7CE763-3B86-4C08-9FC5-AE2EC0DA55D8}" type="pres">
      <dgm:prSet presAssocID="{FB50B548-87FE-4884-AF31-EE59FD1F15E5}" presName="root2" presStyleCnt="0"/>
      <dgm:spPr/>
    </dgm:pt>
    <dgm:pt modelId="{E79EFC4D-05C3-4A7A-9331-834E6CB1134D}" type="pres">
      <dgm:prSet presAssocID="{FB50B548-87FE-4884-AF31-EE59FD1F15E5}" presName="LevelTwoTextNode" presStyleLbl="node3" presStyleIdx="2" presStyleCnt="4" custScaleX="170557" custScaleY="187951" custLinFactNeighborX="-42078" custLinFactNeighborY="56926">
        <dgm:presLayoutVars>
          <dgm:chPref val="3"/>
        </dgm:presLayoutVars>
      </dgm:prSet>
      <dgm:spPr>
        <a:prstGeom prst="roundRect">
          <a:avLst/>
        </a:prstGeom>
      </dgm:spPr>
    </dgm:pt>
    <dgm:pt modelId="{F73EBC0E-ED37-420A-A823-1B0F96850E9D}" type="pres">
      <dgm:prSet presAssocID="{FB50B548-87FE-4884-AF31-EE59FD1F15E5}" presName="level3hierChild" presStyleCnt="0"/>
      <dgm:spPr/>
    </dgm:pt>
    <dgm:pt modelId="{CBF1082B-AB26-4009-94C1-0F6894E64B45}" type="pres">
      <dgm:prSet presAssocID="{4257D7FC-C7B5-409C-A9BB-7C05D3023340}" presName="conn2-1" presStyleLbl="parChTrans1D2" presStyleIdx="3" presStyleCnt="5"/>
      <dgm:spPr/>
    </dgm:pt>
    <dgm:pt modelId="{79DC01C0-FC89-43F2-A015-7FFF31394824}" type="pres">
      <dgm:prSet presAssocID="{4257D7FC-C7B5-409C-A9BB-7C05D3023340}" presName="connTx" presStyleLbl="parChTrans1D2" presStyleIdx="3" presStyleCnt="5"/>
      <dgm:spPr/>
    </dgm:pt>
    <dgm:pt modelId="{9D2CEA01-2B2A-4670-A440-85FD0B983316}" type="pres">
      <dgm:prSet presAssocID="{E5BBD7E7-E01E-4EC5-A32C-B6BFB4CED235}" presName="root2" presStyleCnt="0"/>
      <dgm:spPr/>
    </dgm:pt>
    <dgm:pt modelId="{D4DAEB71-1AA7-4037-85FF-293DB3909801}" type="pres">
      <dgm:prSet presAssocID="{E5BBD7E7-E01E-4EC5-A32C-B6BFB4CED235}" presName="LevelTwoTextNode" presStyleLbl="node2" presStyleIdx="3" presStyleCnt="5" custScaleX="182286" custLinFactY="50947" custLinFactNeighborX="-78586" custLinFactNeighborY="100000">
        <dgm:presLayoutVars>
          <dgm:chPref val="3"/>
        </dgm:presLayoutVars>
      </dgm:prSet>
      <dgm:spPr>
        <a:prstGeom prst="roundRect">
          <a:avLst/>
        </a:prstGeom>
      </dgm:spPr>
    </dgm:pt>
    <dgm:pt modelId="{56CD7DBA-FDD4-4A2D-846C-77C36CA22BA8}" type="pres">
      <dgm:prSet presAssocID="{E5BBD7E7-E01E-4EC5-A32C-B6BFB4CED235}" presName="level3hierChild" presStyleCnt="0"/>
      <dgm:spPr/>
    </dgm:pt>
    <dgm:pt modelId="{83F54DC6-38B2-4244-B417-F1354F017311}" type="pres">
      <dgm:prSet presAssocID="{411B39AC-3D2E-EE41-9024-DEBB73719B1E}" presName="conn2-1" presStyleLbl="parChTrans1D2" presStyleIdx="4" presStyleCnt="5"/>
      <dgm:spPr/>
    </dgm:pt>
    <dgm:pt modelId="{D331A52E-1A77-9040-81F5-A097C764B025}" type="pres">
      <dgm:prSet presAssocID="{411B39AC-3D2E-EE41-9024-DEBB73719B1E}" presName="connTx" presStyleLbl="parChTrans1D2" presStyleIdx="4" presStyleCnt="5"/>
      <dgm:spPr/>
    </dgm:pt>
    <dgm:pt modelId="{9C5F0EE8-220F-FB49-829D-7850F3710AF0}" type="pres">
      <dgm:prSet presAssocID="{BD714230-6AD0-0E44-A23E-46939F0FCDBA}" presName="root2" presStyleCnt="0"/>
      <dgm:spPr/>
    </dgm:pt>
    <dgm:pt modelId="{4C10EE71-8E62-864A-86EB-5EB3E764E8DA}" type="pres">
      <dgm:prSet presAssocID="{BD714230-6AD0-0E44-A23E-46939F0FCDBA}" presName="LevelTwoTextNode" presStyleLbl="node2" presStyleIdx="4" presStyleCnt="5" custScaleX="165509" custScaleY="160763" custLinFactY="-300000" custLinFactNeighborX="-86610" custLinFactNeighborY="-367755">
        <dgm:presLayoutVars>
          <dgm:chPref val="3"/>
        </dgm:presLayoutVars>
      </dgm:prSet>
      <dgm:spPr>
        <a:prstGeom prst="roundRect">
          <a:avLst/>
        </a:prstGeom>
      </dgm:spPr>
    </dgm:pt>
    <dgm:pt modelId="{4EDB2112-2E1D-6541-943F-2638635CBC50}" type="pres">
      <dgm:prSet presAssocID="{BD714230-6AD0-0E44-A23E-46939F0FCDBA}" presName="level3hierChild" presStyleCnt="0"/>
      <dgm:spPr/>
    </dgm:pt>
    <dgm:pt modelId="{C4EF91C1-5DB8-42FE-B70A-4B5E181C7004}" type="pres">
      <dgm:prSet presAssocID="{1EB99F2D-51B1-4AA6-ABAC-3A4CA90326EE}" presName="conn2-1" presStyleLbl="parChTrans1D3" presStyleIdx="3" presStyleCnt="4"/>
      <dgm:spPr/>
    </dgm:pt>
    <dgm:pt modelId="{C814AB0E-062B-45BF-B9D0-56894D49D4E3}" type="pres">
      <dgm:prSet presAssocID="{1EB99F2D-51B1-4AA6-ABAC-3A4CA90326EE}" presName="connTx" presStyleLbl="parChTrans1D3" presStyleIdx="3" presStyleCnt="4"/>
      <dgm:spPr/>
    </dgm:pt>
    <dgm:pt modelId="{1EB4B0FB-2A37-4043-800E-EDC6360BC92D}" type="pres">
      <dgm:prSet presAssocID="{927D8B51-6D65-4EDC-9EE9-6DECE0B7280C}" presName="root2" presStyleCnt="0"/>
      <dgm:spPr/>
    </dgm:pt>
    <dgm:pt modelId="{E5C5D141-0126-4DEA-82D7-EDFEE817159E}" type="pres">
      <dgm:prSet presAssocID="{927D8B51-6D65-4EDC-9EE9-6DECE0B7280C}" presName="LevelTwoTextNode" presStyleLbl="node3" presStyleIdx="3" presStyleCnt="4" custScaleX="170341" custScaleY="141757" custLinFactNeighborX="-42289" custLinFactNeighborY="12025">
        <dgm:presLayoutVars>
          <dgm:chPref val="3"/>
        </dgm:presLayoutVars>
      </dgm:prSet>
      <dgm:spPr>
        <a:prstGeom prst="roundRect">
          <a:avLst/>
        </a:prstGeom>
      </dgm:spPr>
    </dgm:pt>
    <dgm:pt modelId="{E52ADBC3-EA57-4404-8F8B-2CBEBAF76669}" type="pres">
      <dgm:prSet presAssocID="{927D8B51-6D65-4EDC-9EE9-6DECE0B7280C}" presName="level3hierChild" presStyleCnt="0"/>
      <dgm:spPr/>
    </dgm:pt>
  </dgm:ptLst>
  <dgm:cxnLst>
    <dgm:cxn modelId="{A91FF002-4D99-4AC4-9C47-01C229BE53C9}" type="presOf" srcId="{84EAF17B-49DB-443F-898E-06E03ACD2D4E}" destId="{7F206B2F-1739-456D-8CAA-5FDAC3B514FF}" srcOrd="0" destOrd="0" presId="urn:microsoft.com/office/officeart/2008/layout/HorizontalMultiLevelHierarchy"/>
    <dgm:cxn modelId="{58F27204-B8FE-49D1-9E42-73074021655D}" srcId="{4A3C1F13-BB86-444C-94AF-F2502CFF3A28}" destId="{414C4CB7-B59E-4CF8-A30A-3C7250AB4FF8}" srcOrd="2" destOrd="0" parTransId="{1C981A20-985F-4C16-BD85-CD9D37EFF7CE}" sibTransId="{8FC97AC2-50D3-4A71-8069-6D3EADF816FE}"/>
    <dgm:cxn modelId="{2B13A705-79B8-466A-ABCC-FB2D19D32EFB}" srcId="{414C4CB7-B59E-4CF8-A30A-3C7250AB4FF8}" destId="{FB50B548-87FE-4884-AF31-EE59FD1F15E5}" srcOrd="0" destOrd="0" parTransId="{9CF4CE00-CBC8-4CD3-886E-431EF60ED478}" sibTransId="{54F7F818-FF4F-4F11-A158-FB18693F5FB4}"/>
    <dgm:cxn modelId="{4236910C-3834-4DB0-803E-47F8C71A1B49}" type="presOf" srcId="{E1643E44-4DCA-4BC7-A01A-B12DDBE7D3CF}" destId="{3629C91A-C1EE-43F1-957A-41114723552D}" srcOrd="0" destOrd="0" presId="urn:microsoft.com/office/officeart/2008/layout/HorizontalMultiLevelHierarchy"/>
    <dgm:cxn modelId="{BEFAAF13-9C52-F445-ACC2-789C6FC4BE92}" type="presOf" srcId="{1EB99F2D-51B1-4AA6-ABAC-3A4CA90326EE}" destId="{C4EF91C1-5DB8-42FE-B70A-4B5E181C7004}" srcOrd="0" destOrd="0" presId="urn:microsoft.com/office/officeart/2008/layout/HorizontalMultiLevelHierarchy"/>
    <dgm:cxn modelId="{F797F019-8709-4134-888A-33AA58047E94}" type="presOf" srcId="{C14A612D-C9B2-44BC-9A3D-01513E60E370}" destId="{5B56B3CE-BB89-41AB-A135-F2DE8DD8BF26}" srcOrd="0" destOrd="0" presId="urn:microsoft.com/office/officeart/2008/layout/HorizontalMultiLevelHierarchy"/>
    <dgm:cxn modelId="{DCE0481C-84DB-4AA5-A4DF-9B33E29C00F8}" type="presOf" srcId="{E1643E44-4DCA-4BC7-A01A-B12DDBE7D3CF}" destId="{3181115D-C26E-4D4E-87E2-0E6E59930CE1}" srcOrd="1" destOrd="0" presId="urn:microsoft.com/office/officeart/2008/layout/HorizontalMultiLevelHierarchy"/>
    <dgm:cxn modelId="{EEB5601C-DD9A-4343-AA9D-B214D1B53B3D}" srcId="{4A3C1F13-BB86-444C-94AF-F2502CFF3A28}" destId="{E5BBD7E7-E01E-4EC5-A32C-B6BFB4CED235}" srcOrd="3" destOrd="0" parTransId="{4257D7FC-C7B5-409C-A9BB-7C05D3023340}" sibTransId="{C39D76CD-1689-40D6-8408-2A3B2F857368}"/>
    <dgm:cxn modelId="{11598B20-FED3-44CA-BBF4-937D0A54DD08}" srcId="{AE315944-3168-4E0E-A637-AFB91A39AFC1}" destId="{966D9D59-3225-4998-8AB8-03DDB048ECC1}" srcOrd="0" destOrd="0" parTransId="{E1643E44-4DCA-4BC7-A01A-B12DDBE7D3CF}" sibTransId="{EC48D8E8-79A7-4AE6-A8DA-AC3DC095048A}"/>
    <dgm:cxn modelId="{7E86D526-3012-420F-BE7B-666BFFD8A090}" type="presOf" srcId="{AE315944-3168-4E0E-A637-AFB91A39AFC1}" destId="{CF5CEE62-B934-4D9E-84CB-152EE3946C13}" srcOrd="0" destOrd="0" presId="urn:microsoft.com/office/officeart/2008/layout/HorizontalMultiLevelHierarchy"/>
    <dgm:cxn modelId="{F2A0AA2A-6FC1-4292-BF05-3F1DA756B1F0}" type="presOf" srcId="{4A3C1F13-BB86-444C-94AF-F2502CFF3A28}" destId="{31701DDF-4BA4-40CD-93CE-A42E291FC80F}" srcOrd="0" destOrd="0" presId="urn:microsoft.com/office/officeart/2008/layout/HorizontalMultiLevelHierarchy"/>
    <dgm:cxn modelId="{1036F32D-24CE-4901-883E-3E34AF329BED}" type="presOf" srcId="{1C981A20-985F-4C16-BD85-CD9D37EFF7CE}" destId="{BE7B1908-ECAE-4ED5-8DB7-7D59A151A87A}" srcOrd="1" destOrd="0" presId="urn:microsoft.com/office/officeart/2008/layout/HorizontalMultiLevelHierarchy"/>
    <dgm:cxn modelId="{74E63833-BDC0-41CA-BD86-04778EAB89AA}" type="presOf" srcId="{045A56B4-E81B-4E38-B0DA-81A4E887212F}" destId="{576BB80C-775C-4C2D-910C-A34DDF54FB5B}" srcOrd="0" destOrd="0" presId="urn:microsoft.com/office/officeart/2008/layout/HorizontalMultiLevelHierarchy"/>
    <dgm:cxn modelId="{F2806337-0370-A442-A9C8-25E0BBC53809}" type="presOf" srcId="{411B39AC-3D2E-EE41-9024-DEBB73719B1E}" destId="{83F54DC6-38B2-4244-B417-F1354F017311}" srcOrd="0" destOrd="0" presId="urn:microsoft.com/office/officeart/2008/layout/HorizontalMultiLevelHierarchy"/>
    <dgm:cxn modelId="{56DD8737-8452-43FD-85B1-14188921753B}" srcId="{84EAF17B-49DB-443F-898E-06E03ACD2D4E}" destId="{4A3C1F13-BB86-444C-94AF-F2502CFF3A28}" srcOrd="0" destOrd="0" parTransId="{BF16AAE7-FE97-46BA-91BE-03267A86A94E}" sibTransId="{F5AA0923-67BF-4EC0-8C22-AE712B46EE0C}"/>
    <dgm:cxn modelId="{9661CB48-7B74-914A-967F-784132E4E6F5}" type="presOf" srcId="{1EB99F2D-51B1-4AA6-ABAC-3A4CA90326EE}" destId="{C814AB0E-062B-45BF-B9D0-56894D49D4E3}" srcOrd="1" destOrd="0" presId="urn:microsoft.com/office/officeart/2008/layout/HorizontalMultiLevelHierarchy"/>
    <dgm:cxn modelId="{1FAB134A-6B06-1A41-863C-C33B6C99369F}" type="presOf" srcId="{BD714230-6AD0-0E44-A23E-46939F0FCDBA}" destId="{4C10EE71-8E62-864A-86EB-5EB3E764E8DA}" srcOrd="0" destOrd="0" presId="urn:microsoft.com/office/officeart/2008/layout/HorizontalMultiLevelHierarchy"/>
    <dgm:cxn modelId="{7E18D351-7E40-4AE9-BB5C-A05CE5C8F643}" type="presOf" srcId="{4257D7FC-C7B5-409C-A9BB-7C05D3023340}" destId="{CBF1082B-AB26-4009-94C1-0F6894E64B45}" srcOrd="0" destOrd="0" presId="urn:microsoft.com/office/officeart/2008/layout/HorizontalMultiLevelHierarchy"/>
    <dgm:cxn modelId="{DCBCBA53-A772-BB4B-875D-5408DB06D51A}" srcId="{4A3C1F13-BB86-444C-94AF-F2502CFF3A28}" destId="{BD714230-6AD0-0E44-A23E-46939F0FCDBA}" srcOrd="4" destOrd="0" parTransId="{411B39AC-3D2E-EE41-9024-DEBB73719B1E}" sibTransId="{601C0B9D-891D-604B-AE3F-91A40B220CAB}"/>
    <dgm:cxn modelId="{1BB3D753-79C6-4EDF-AD30-EF771DC54ED3}" type="presOf" srcId="{F97AA74F-F958-4560-8441-1D5963873098}" destId="{F957851E-5FA4-483E-8C7B-166EED602DAB}" srcOrd="1" destOrd="0" presId="urn:microsoft.com/office/officeart/2008/layout/HorizontalMultiLevelHierarchy"/>
    <dgm:cxn modelId="{C068455D-A5C2-4E8F-9FB4-2432BF5714BF}" type="presOf" srcId="{0AC882FD-D75D-4BEE-964D-F43AF44D13E8}" destId="{816776FD-76B4-467D-9E97-CB19CCCAEDDB}" srcOrd="1" destOrd="0" presId="urn:microsoft.com/office/officeart/2008/layout/HorizontalMultiLevelHierarchy"/>
    <dgm:cxn modelId="{22EECD7A-D010-4B22-AE22-D62148D936F8}" srcId="{613B9CF7-F2AE-419C-A1FC-A9C2BF02BAD1}" destId="{045A56B4-E81B-4E38-B0DA-81A4E887212F}" srcOrd="0" destOrd="0" parTransId="{0AC882FD-D75D-4BEE-964D-F43AF44D13E8}" sibTransId="{EC6A72B5-2B4A-45D1-9596-8D15D9329815}"/>
    <dgm:cxn modelId="{7AFB957D-D5B6-A341-BDDC-430F9B875CB8}" type="presOf" srcId="{411B39AC-3D2E-EE41-9024-DEBB73719B1E}" destId="{D331A52E-1A77-9040-81F5-A097C764B025}" srcOrd="1" destOrd="0" presId="urn:microsoft.com/office/officeart/2008/layout/HorizontalMultiLevelHierarchy"/>
    <dgm:cxn modelId="{8F274D7E-3DA7-482F-A828-63BA8067A2AE}" type="presOf" srcId="{0AC882FD-D75D-4BEE-964D-F43AF44D13E8}" destId="{35DED027-643F-47C2-9971-0E6715391CCD}" srcOrd="0" destOrd="0" presId="urn:microsoft.com/office/officeart/2008/layout/HorizontalMultiLevelHierarchy"/>
    <dgm:cxn modelId="{19A72A83-7177-4B25-9846-1086BFDF6B50}" srcId="{4A3C1F13-BB86-444C-94AF-F2502CFF3A28}" destId="{AE315944-3168-4E0E-A637-AFB91A39AFC1}" srcOrd="0" destOrd="0" parTransId="{F97AA74F-F958-4560-8441-1D5963873098}" sibTransId="{2ADA845C-D6C7-4386-8B11-6B954257106B}"/>
    <dgm:cxn modelId="{23678686-CFC8-4B6D-A81A-31DAB76A04B3}" type="presOf" srcId="{414C4CB7-B59E-4CF8-A30A-3C7250AB4FF8}" destId="{1110CBB3-4B48-487E-9300-6E98CBB10B27}" srcOrd="0" destOrd="0" presId="urn:microsoft.com/office/officeart/2008/layout/HorizontalMultiLevelHierarchy"/>
    <dgm:cxn modelId="{F2AD4B90-13BA-4CB2-915C-D1B4E00CE083}" type="presOf" srcId="{9CF4CE00-CBC8-4CD3-886E-431EF60ED478}" destId="{1C61DBD6-1ED3-4FD0-940F-41438FD817DB}" srcOrd="1" destOrd="0" presId="urn:microsoft.com/office/officeart/2008/layout/HorizontalMultiLevelHierarchy"/>
    <dgm:cxn modelId="{45E613C5-B797-4713-9105-D1C6821ACB2E}" type="presOf" srcId="{FB50B548-87FE-4884-AF31-EE59FD1F15E5}" destId="{E79EFC4D-05C3-4A7A-9331-834E6CB1134D}" srcOrd="0" destOrd="0" presId="urn:microsoft.com/office/officeart/2008/layout/HorizontalMultiLevelHierarchy"/>
    <dgm:cxn modelId="{B94EE4CB-8187-4F88-A948-8A2BFAED7D9A}" type="presOf" srcId="{613B9CF7-F2AE-419C-A1FC-A9C2BF02BAD1}" destId="{C95986DA-6B69-43E6-8BED-646E4A63B317}" srcOrd="0" destOrd="0" presId="urn:microsoft.com/office/officeart/2008/layout/HorizontalMultiLevelHierarchy"/>
    <dgm:cxn modelId="{1DDAD7D2-25A8-492B-989C-CBB6AFAD2237}" type="presOf" srcId="{4257D7FC-C7B5-409C-A9BB-7C05D3023340}" destId="{79DC01C0-FC89-43F2-A015-7FFF31394824}" srcOrd="1" destOrd="0" presId="urn:microsoft.com/office/officeart/2008/layout/HorizontalMultiLevelHierarchy"/>
    <dgm:cxn modelId="{4910C5D3-2E44-4542-98E1-A15D296BFE52}" type="presOf" srcId="{E5BBD7E7-E01E-4EC5-A32C-B6BFB4CED235}" destId="{D4DAEB71-1AA7-4037-85FF-293DB3909801}" srcOrd="0" destOrd="0" presId="urn:microsoft.com/office/officeart/2008/layout/HorizontalMultiLevelHierarchy"/>
    <dgm:cxn modelId="{EE711ADE-2C8E-470E-9A78-52AC848ECEA2}" type="presOf" srcId="{9CF4CE00-CBC8-4CD3-886E-431EF60ED478}" destId="{B8292535-C910-4111-9DD2-6EEB64D9B1E0}" srcOrd="0" destOrd="0" presId="urn:microsoft.com/office/officeart/2008/layout/HorizontalMultiLevelHierarchy"/>
    <dgm:cxn modelId="{C14789E1-7B5F-5840-A3BB-6CBB12DA42F8}" type="presOf" srcId="{927D8B51-6D65-4EDC-9EE9-6DECE0B7280C}" destId="{E5C5D141-0126-4DEA-82D7-EDFEE817159E}" srcOrd="0" destOrd="0" presId="urn:microsoft.com/office/officeart/2008/layout/HorizontalMultiLevelHierarchy"/>
    <dgm:cxn modelId="{B948B4F3-5F9B-4786-A6B6-17B96D43F0E8}" type="presOf" srcId="{966D9D59-3225-4998-8AB8-03DDB048ECC1}" destId="{698C40A9-F66D-45B9-83BD-8C24309EC503}" srcOrd="0" destOrd="0" presId="urn:microsoft.com/office/officeart/2008/layout/HorizontalMultiLevelHierarchy"/>
    <dgm:cxn modelId="{43DA59F5-191A-437E-9773-7BDE63DCCEF6}" type="presOf" srcId="{F97AA74F-F958-4560-8441-1D5963873098}" destId="{E0E8751D-25B0-49F6-8BD6-1AE720FE00F2}" srcOrd="0" destOrd="0" presId="urn:microsoft.com/office/officeart/2008/layout/HorizontalMultiLevelHierarchy"/>
    <dgm:cxn modelId="{2C86B3F6-7EB4-4110-964E-4C06CAD0763A}" srcId="{4A3C1F13-BB86-444C-94AF-F2502CFF3A28}" destId="{613B9CF7-F2AE-419C-A1FC-A9C2BF02BAD1}" srcOrd="1" destOrd="0" parTransId="{C14A612D-C9B2-44BC-9A3D-01513E60E370}" sibTransId="{B825B709-8E58-4A66-A2C3-1552599E3CA2}"/>
    <dgm:cxn modelId="{348D78F9-66FA-499D-B1C5-34265FAC84A3}" srcId="{BD714230-6AD0-0E44-A23E-46939F0FCDBA}" destId="{927D8B51-6D65-4EDC-9EE9-6DECE0B7280C}" srcOrd="0" destOrd="0" parTransId="{1EB99F2D-51B1-4AA6-ABAC-3A4CA90326EE}" sibTransId="{619998CF-5C96-4174-A06E-5ED96FF1A219}"/>
    <dgm:cxn modelId="{D93383FB-3EF1-48DB-89E7-239F912AFEDF}" type="presOf" srcId="{1C981A20-985F-4C16-BD85-CD9D37EFF7CE}" destId="{0B042CAF-2C41-485B-866C-7CDE78BA3BA6}" srcOrd="0" destOrd="0" presId="urn:microsoft.com/office/officeart/2008/layout/HorizontalMultiLevelHierarchy"/>
    <dgm:cxn modelId="{A72DCEFC-2BF8-43AD-AEC5-D3C95FD1D81E}" type="presOf" srcId="{C14A612D-C9B2-44BC-9A3D-01513E60E370}" destId="{4CA3D8CE-0201-445A-9892-3A65CBF57928}" srcOrd="1" destOrd="0" presId="urn:microsoft.com/office/officeart/2008/layout/HorizontalMultiLevelHierarchy"/>
    <dgm:cxn modelId="{DCCD8591-3A24-4233-9936-3742FF2D666C}" type="presParOf" srcId="{7F206B2F-1739-456D-8CAA-5FDAC3B514FF}" destId="{EE93EECA-32A5-4AFC-BB8B-C14E5EDCEF2E}" srcOrd="0" destOrd="0" presId="urn:microsoft.com/office/officeart/2008/layout/HorizontalMultiLevelHierarchy"/>
    <dgm:cxn modelId="{FBA23E25-78BD-43B3-89E9-B30F71835353}" type="presParOf" srcId="{EE93EECA-32A5-4AFC-BB8B-C14E5EDCEF2E}" destId="{31701DDF-4BA4-40CD-93CE-A42E291FC80F}" srcOrd="0" destOrd="0" presId="urn:microsoft.com/office/officeart/2008/layout/HorizontalMultiLevelHierarchy"/>
    <dgm:cxn modelId="{71AA779C-F97F-4F10-AF92-EEB6D6D7F847}" type="presParOf" srcId="{EE93EECA-32A5-4AFC-BB8B-C14E5EDCEF2E}" destId="{E5362D07-4858-4A2C-A46A-314E33AF06E1}" srcOrd="1" destOrd="0" presId="urn:microsoft.com/office/officeart/2008/layout/HorizontalMultiLevelHierarchy"/>
    <dgm:cxn modelId="{AEC8B479-4B1F-4669-ADD7-3988B05DA674}" type="presParOf" srcId="{E5362D07-4858-4A2C-A46A-314E33AF06E1}" destId="{E0E8751D-25B0-49F6-8BD6-1AE720FE00F2}" srcOrd="0" destOrd="0" presId="urn:microsoft.com/office/officeart/2008/layout/HorizontalMultiLevelHierarchy"/>
    <dgm:cxn modelId="{FACEC8D5-DE41-4E61-A90F-C01F7C645160}" type="presParOf" srcId="{E0E8751D-25B0-49F6-8BD6-1AE720FE00F2}" destId="{F957851E-5FA4-483E-8C7B-166EED602DAB}" srcOrd="0" destOrd="0" presId="urn:microsoft.com/office/officeart/2008/layout/HorizontalMultiLevelHierarchy"/>
    <dgm:cxn modelId="{568754F6-6B2D-4C8C-B658-BF71BA32619B}" type="presParOf" srcId="{E5362D07-4858-4A2C-A46A-314E33AF06E1}" destId="{429AFCD0-3988-422C-849C-35254D695D8B}" srcOrd="1" destOrd="0" presId="urn:microsoft.com/office/officeart/2008/layout/HorizontalMultiLevelHierarchy"/>
    <dgm:cxn modelId="{EF6C5436-AEB4-463E-A55B-5869AA97EA5A}" type="presParOf" srcId="{429AFCD0-3988-422C-849C-35254D695D8B}" destId="{CF5CEE62-B934-4D9E-84CB-152EE3946C13}" srcOrd="0" destOrd="0" presId="urn:microsoft.com/office/officeart/2008/layout/HorizontalMultiLevelHierarchy"/>
    <dgm:cxn modelId="{7126D22A-68FE-4956-ACA3-510813B630B6}" type="presParOf" srcId="{429AFCD0-3988-422C-849C-35254D695D8B}" destId="{78ED5003-871A-42F7-84F0-2DF81CADD93B}" srcOrd="1" destOrd="0" presId="urn:microsoft.com/office/officeart/2008/layout/HorizontalMultiLevelHierarchy"/>
    <dgm:cxn modelId="{A8B18630-5675-404D-823F-CD08E78532B5}" type="presParOf" srcId="{78ED5003-871A-42F7-84F0-2DF81CADD93B}" destId="{3629C91A-C1EE-43F1-957A-41114723552D}" srcOrd="0" destOrd="0" presId="urn:microsoft.com/office/officeart/2008/layout/HorizontalMultiLevelHierarchy"/>
    <dgm:cxn modelId="{9CF38714-7F34-427D-9A64-9F34B293CFD2}" type="presParOf" srcId="{3629C91A-C1EE-43F1-957A-41114723552D}" destId="{3181115D-C26E-4D4E-87E2-0E6E59930CE1}" srcOrd="0" destOrd="0" presId="urn:microsoft.com/office/officeart/2008/layout/HorizontalMultiLevelHierarchy"/>
    <dgm:cxn modelId="{DD4A9F41-D2EB-451A-9F4C-0367602DC48A}" type="presParOf" srcId="{78ED5003-871A-42F7-84F0-2DF81CADD93B}" destId="{AAC576AC-89D2-457F-9263-1EB99907A1DE}" srcOrd="1" destOrd="0" presId="urn:microsoft.com/office/officeart/2008/layout/HorizontalMultiLevelHierarchy"/>
    <dgm:cxn modelId="{0A0EA8EC-C948-4168-A1EE-F8B34E12BBB1}" type="presParOf" srcId="{AAC576AC-89D2-457F-9263-1EB99907A1DE}" destId="{698C40A9-F66D-45B9-83BD-8C24309EC503}" srcOrd="0" destOrd="0" presId="urn:microsoft.com/office/officeart/2008/layout/HorizontalMultiLevelHierarchy"/>
    <dgm:cxn modelId="{2DBAC387-B554-4C9F-87F0-F9E7C0C20465}" type="presParOf" srcId="{AAC576AC-89D2-457F-9263-1EB99907A1DE}" destId="{5A75B399-6072-4CDC-A536-A165C0E0ACB9}" srcOrd="1" destOrd="0" presId="urn:microsoft.com/office/officeart/2008/layout/HorizontalMultiLevelHierarchy"/>
    <dgm:cxn modelId="{F98A25C7-4694-4B80-9B50-2B40F5AA6A9D}" type="presParOf" srcId="{E5362D07-4858-4A2C-A46A-314E33AF06E1}" destId="{5B56B3CE-BB89-41AB-A135-F2DE8DD8BF26}" srcOrd="2" destOrd="0" presId="urn:microsoft.com/office/officeart/2008/layout/HorizontalMultiLevelHierarchy"/>
    <dgm:cxn modelId="{1D825B02-1C7C-4538-940D-53305691571A}" type="presParOf" srcId="{5B56B3CE-BB89-41AB-A135-F2DE8DD8BF26}" destId="{4CA3D8CE-0201-445A-9892-3A65CBF57928}" srcOrd="0" destOrd="0" presId="urn:microsoft.com/office/officeart/2008/layout/HorizontalMultiLevelHierarchy"/>
    <dgm:cxn modelId="{760A6A1B-BD12-4B04-97BE-DBFB6350210D}" type="presParOf" srcId="{E5362D07-4858-4A2C-A46A-314E33AF06E1}" destId="{E4273442-129B-4B98-A772-86E0A6A4AD43}" srcOrd="3" destOrd="0" presId="urn:microsoft.com/office/officeart/2008/layout/HorizontalMultiLevelHierarchy"/>
    <dgm:cxn modelId="{6492DD76-75F7-40D4-A4DC-0CE03C351BCA}" type="presParOf" srcId="{E4273442-129B-4B98-A772-86E0A6A4AD43}" destId="{C95986DA-6B69-43E6-8BED-646E4A63B317}" srcOrd="0" destOrd="0" presId="urn:microsoft.com/office/officeart/2008/layout/HorizontalMultiLevelHierarchy"/>
    <dgm:cxn modelId="{71FDC29A-F14E-4D46-A4BE-EF438FABA67B}" type="presParOf" srcId="{E4273442-129B-4B98-A772-86E0A6A4AD43}" destId="{0959D2B6-3B53-4D55-A0E5-7DCB40EE8022}" srcOrd="1" destOrd="0" presId="urn:microsoft.com/office/officeart/2008/layout/HorizontalMultiLevelHierarchy"/>
    <dgm:cxn modelId="{52ED3BAE-BC4B-47D6-B2B7-FD160C090727}" type="presParOf" srcId="{0959D2B6-3B53-4D55-A0E5-7DCB40EE8022}" destId="{35DED027-643F-47C2-9971-0E6715391CCD}" srcOrd="0" destOrd="0" presId="urn:microsoft.com/office/officeart/2008/layout/HorizontalMultiLevelHierarchy"/>
    <dgm:cxn modelId="{7C07BC14-AB72-4294-A099-489123115A74}" type="presParOf" srcId="{35DED027-643F-47C2-9971-0E6715391CCD}" destId="{816776FD-76B4-467D-9E97-CB19CCCAEDDB}" srcOrd="0" destOrd="0" presId="urn:microsoft.com/office/officeart/2008/layout/HorizontalMultiLevelHierarchy"/>
    <dgm:cxn modelId="{43521F89-8C64-4FD8-A7AA-803625C076E3}" type="presParOf" srcId="{0959D2B6-3B53-4D55-A0E5-7DCB40EE8022}" destId="{85A0AC5E-3C58-4CC6-81C6-F786CD3B2D35}" srcOrd="1" destOrd="0" presId="urn:microsoft.com/office/officeart/2008/layout/HorizontalMultiLevelHierarchy"/>
    <dgm:cxn modelId="{926698F7-0731-492D-AA23-1EEC7FA085F6}" type="presParOf" srcId="{85A0AC5E-3C58-4CC6-81C6-F786CD3B2D35}" destId="{576BB80C-775C-4C2D-910C-A34DDF54FB5B}" srcOrd="0" destOrd="0" presId="urn:microsoft.com/office/officeart/2008/layout/HorizontalMultiLevelHierarchy"/>
    <dgm:cxn modelId="{B8DD69C3-3EC9-438C-9D1F-30BDD321B7DE}" type="presParOf" srcId="{85A0AC5E-3C58-4CC6-81C6-F786CD3B2D35}" destId="{2E2CDB59-A2BF-42EA-A50C-E2F07CB04326}" srcOrd="1" destOrd="0" presId="urn:microsoft.com/office/officeart/2008/layout/HorizontalMultiLevelHierarchy"/>
    <dgm:cxn modelId="{4821ECEF-57B7-4D8A-844B-028C35017E29}" type="presParOf" srcId="{E5362D07-4858-4A2C-A46A-314E33AF06E1}" destId="{0B042CAF-2C41-485B-866C-7CDE78BA3BA6}" srcOrd="4" destOrd="0" presId="urn:microsoft.com/office/officeart/2008/layout/HorizontalMultiLevelHierarchy"/>
    <dgm:cxn modelId="{D7F90C9E-D4A6-4401-B2C3-A8FFBDA2EC3C}" type="presParOf" srcId="{0B042CAF-2C41-485B-866C-7CDE78BA3BA6}" destId="{BE7B1908-ECAE-4ED5-8DB7-7D59A151A87A}" srcOrd="0" destOrd="0" presId="urn:microsoft.com/office/officeart/2008/layout/HorizontalMultiLevelHierarchy"/>
    <dgm:cxn modelId="{1068CCBB-E86E-47CB-B23C-355A72E0C6A1}" type="presParOf" srcId="{E5362D07-4858-4A2C-A46A-314E33AF06E1}" destId="{2027F84B-A616-4E10-B58F-DB41CD982175}" srcOrd="5" destOrd="0" presId="urn:microsoft.com/office/officeart/2008/layout/HorizontalMultiLevelHierarchy"/>
    <dgm:cxn modelId="{33E16579-8645-4F6A-BE25-296BFAB975BC}" type="presParOf" srcId="{2027F84B-A616-4E10-B58F-DB41CD982175}" destId="{1110CBB3-4B48-487E-9300-6E98CBB10B27}" srcOrd="0" destOrd="0" presId="urn:microsoft.com/office/officeart/2008/layout/HorizontalMultiLevelHierarchy"/>
    <dgm:cxn modelId="{583F15C8-AD84-452F-8A9C-543C3097812F}" type="presParOf" srcId="{2027F84B-A616-4E10-B58F-DB41CD982175}" destId="{2EE7402F-D38D-4F20-A1C9-2C074788D753}" srcOrd="1" destOrd="0" presId="urn:microsoft.com/office/officeart/2008/layout/HorizontalMultiLevelHierarchy"/>
    <dgm:cxn modelId="{EC0F4DEE-AB20-405D-B29A-FB74262ED93B}" type="presParOf" srcId="{2EE7402F-D38D-4F20-A1C9-2C074788D753}" destId="{B8292535-C910-4111-9DD2-6EEB64D9B1E0}" srcOrd="0" destOrd="0" presId="urn:microsoft.com/office/officeart/2008/layout/HorizontalMultiLevelHierarchy"/>
    <dgm:cxn modelId="{A3566D83-E638-46D7-AD37-90DA54E1EC87}" type="presParOf" srcId="{B8292535-C910-4111-9DD2-6EEB64D9B1E0}" destId="{1C61DBD6-1ED3-4FD0-940F-41438FD817DB}" srcOrd="0" destOrd="0" presId="urn:microsoft.com/office/officeart/2008/layout/HorizontalMultiLevelHierarchy"/>
    <dgm:cxn modelId="{158C9868-AFF4-42E2-8C0E-7064267D09B2}" type="presParOf" srcId="{2EE7402F-D38D-4F20-A1C9-2C074788D753}" destId="{DE7CE763-3B86-4C08-9FC5-AE2EC0DA55D8}" srcOrd="1" destOrd="0" presId="urn:microsoft.com/office/officeart/2008/layout/HorizontalMultiLevelHierarchy"/>
    <dgm:cxn modelId="{A3C62D34-3E30-4BDD-9A36-FEDCD93ABC21}" type="presParOf" srcId="{DE7CE763-3B86-4C08-9FC5-AE2EC0DA55D8}" destId="{E79EFC4D-05C3-4A7A-9331-834E6CB1134D}" srcOrd="0" destOrd="0" presId="urn:microsoft.com/office/officeart/2008/layout/HorizontalMultiLevelHierarchy"/>
    <dgm:cxn modelId="{E7EE8AB3-FF67-445D-914E-5B86BBC3D992}" type="presParOf" srcId="{DE7CE763-3B86-4C08-9FC5-AE2EC0DA55D8}" destId="{F73EBC0E-ED37-420A-A823-1B0F96850E9D}" srcOrd="1" destOrd="0" presId="urn:microsoft.com/office/officeart/2008/layout/HorizontalMultiLevelHierarchy"/>
    <dgm:cxn modelId="{D9F2453A-CAC8-4641-BB99-5A51C294F643}" type="presParOf" srcId="{E5362D07-4858-4A2C-A46A-314E33AF06E1}" destId="{CBF1082B-AB26-4009-94C1-0F6894E64B45}" srcOrd="6" destOrd="0" presId="urn:microsoft.com/office/officeart/2008/layout/HorizontalMultiLevelHierarchy"/>
    <dgm:cxn modelId="{8DECD1F0-DDAA-4927-87DF-F43D18B6D3CF}" type="presParOf" srcId="{CBF1082B-AB26-4009-94C1-0F6894E64B45}" destId="{79DC01C0-FC89-43F2-A015-7FFF31394824}" srcOrd="0" destOrd="0" presId="urn:microsoft.com/office/officeart/2008/layout/HorizontalMultiLevelHierarchy"/>
    <dgm:cxn modelId="{19A425F7-5790-4322-AE17-B09D1581EF84}" type="presParOf" srcId="{E5362D07-4858-4A2C-A46A-314E33AF06E1}" destId="{9D2CEA01-2B2A-4670-A440-85FD0B983316}" srcOrd="7" destOrd="0" presId="urn:microsoft.com/office/officeart/2008/layout/HorizontalMultiLevelHierarchy"/>
    <dgm:cxn modelId="{D3CB1932-19FF-4531-AC7C-FDB3133E988C}" type="presParOf" srcId="{9D2CEA01-2B2A-4670-A440-85FD0B983316}" destId="{D4DAEB71-1AA7-4037-85FF-293DB3909801}" srcOrd="0" destOrd="0" presId="urn:microsoft.com/office/officeart/2008/layout/HorizontalMultiLevelHierarchy"/>
    <dgm:cxn modelId="{DD95E128-9F14-4C2C-A698-263E53F3EA75}" type="presParOf" srcId="{9D2CEA01-2B2A-4670-A440-85FD0B983316}" destId="{56CD7DBA-FDD4-4A2D-846C-77C36CA22BA8}" srcOrd="1" destOrd="0" presId="urn:microsoft.com/office/officeart/2008/layout/HorizontalMultiLevelHierarchy"/>
    <dgm:cxn modelId="{3F3F9980-994C-E14B-9C30-885A33DC8E33}" type="presParOf" srcId="{E5362D07-4858-4A2C-A46A-314E33AF06E1}" destId="{83F54DC6-38B2-4244-B417-F1354F017311}" srcOrd="8" destOrd="0" presId="urn:microsoft.com/office/officeart/2008/layout/HorizontalMultiLevelHierarchy"/>
    <dgm:cxn modelId="{E65B8908-0FEA-234B-B09A-0A8D7D1BBB6F}" type="presParOf" srcId="{83F54DC6-38B2-4244-B417-F1354F017311}" destId="{D331A52E-1A77-9040-81F5-A097C764B025}" srcOrd="0" destOrd="0" presId="urn:microsoft.com/office/officeart/2008/layout/HorizontalMultiLevelHierarchy"/>
    <dgm:cxn modelId="{86180C4D-8F13-D540-AF2D-233DD5F7B87D}" type="presParOf" srcId="{E5362D07-4858-4A2C-A46A-314E33AF06E1}" destId="{9C5F0EE8-220F-FB49-829D-7850F3710AF0}" srcOrd="9" destOrd="0" presId="urn:microsoft.com/office/officeart/2008/layout/HorizontalMultiLevelHierarchy"/>
    <dgm:cxn modelId="{22BD8529-E244-BA43-9777-8984F4CAFC2B}" type="presParOf" srcId="{9C5F0EE8-220F-FB49-829D-7850F3710AF0}" destId="{4C10EE71-8E62-864A-86EB-5EB3E764E8DA}" srcOrd="0" destOrd="0" presId="urn:microsoft.com/office/officeart/2008/layout/HorizontalMultiLevelHierarchy"/>
    <dgm:cxn modelId="{06A3D3A0-3FBD-0846-A8F3-F76ECC6F9BD3}" type="presParOf" srcId="{9C5F0EE8-220F-FB49-829D-7850F3710AF0}" destId="{4EDB2112-2E1D-6541-943F-2638635CBC50}" srcOrd="1" destOrd="0" presId="urn:microsoft.com/office/officeart/2008/layout/HorizontalMultiLevelHierarchy"/>
    <dgm:cxn modelId="{2873F93D-3681-9F49-A259-1549927044CF}" type="presParOf" srcId="{4EDB2112-2E1D-6541-943F-2638635CBC50}" destId="{C4EF91C1-5DB8-42FE-B70A-4B5E181C7004}" srcOrd="0" destOrd="0" presId="urn:microsoft.com/office/officeart/2008/layout/HorizontalMultiLevelHierarchy"/>
    <dgm:cxn modelId="{B46A98EB-ADD2-884E-8F90-9F6D2DDA6E53}" type="presParOf" srcId="{C4EF91C1-5DB8-42FE-B70A-4B5E181C7004}" destId="{C814AB0E-062B-45BF-B9D0-56894D49D4E3}" srcOrd="0" destOrd="0" presId="urn:microsoft.com/office/officeart/2008/layout/HorizontalMultiLevelHierarchy"/>
    <dgm:cxn modelId="{270732A2-7B6A-8646-AB46-C56164A416C9}" type="presParOf" srcId="{4EDB2112-2E1D-6541-943F-2638635CBC50}" destId="{1EB4B0FB-2A37-4043-800E-EDC6360BC92D}" srcOrd="1" destOrd="0" presId="urn:microsoft.com/office/officeart/2008/layout/HorizontalMultiLevelHierarchy"/>
    <dgm:cxn modelId="{8D280984-82A3-094F-A6B4-262E5BF84B49}" type="presParOf" srcId="{1EB4B0FB-2A37-4043-800E-EDC6360BC92D}" destId="{E5C5D141-0126-4DEA-82D7-EDFEE817159E}" srcOrd="0" destOrd="0" presId="urn:microsoft.com/office/officeart/2008/layout/HorizontalMultiLevelHierarchy"/>
    <dgm:cxn modelId="{B1772730-4EDB-2048-B192-FEB7F43DB7CD}" type="presParOf" srcId="{1EB4B0FB-2A37-4043-800E-EDC6360BC92D}" destId="{E52ADBC3-EA57-4404-8F8B-2CBEBAF76669}"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4EAF17B-49DB-443F-898E-06E03ACD2D4E}"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en-GB"/>
        </a:p>
      </dgm:t>
    </dgm:pt>
    <dgm:pt modelId="{4A3C1F13-BB86-444C-94AF-F2502CFF3A28}">
      <dgm:prSet phldrT="[Text]"/>
      <dgm:spPr>
        <a:solidFill>
          <a:schemeClr val="accent4">
            <a:lumMod val="60000"/>
            <a:lumOff val="40000"/>
          </a:schemeClr>
        </a:solidFill>
        <a:ln>
          <a:solidFill>
            <a:schemeClr val="accent4">
              <a:lumMod val="75000"/>
            </a:schemeClr>
          </a:solidFill>
        </a:ln>
      </dgm:spPr>
      <dgm:t>
        <a:bodyPr/>
        <a:lstStyle/>
        <a:p>
          <a:r>
            <a:rPr lang="en-GB" dirty="0">
              <a:solidFill>
                <a:schemeClr val="tx1"/>
              </a:solidFill>
              <a:latin typeface="Calibri" panose="020F0502020204030204" pitchFamily="34" charset="0"/>
              <a:cs typeface="Calibri" panose="020F0502020204030204" pitchFamily="34" charset="0"/>
            </a:rPr>
            <a:t>To improve the health and life chances of children in isolated communities</a:t>
          </a:r>
        </a:p>
      </dgm:t>
    </dgm:pt>
    <dgm:pt modelId="{BF16AAE7-FE97-46BA-91BE-03267A86A94E}" type="parTrans" cxnId="{56DD8737-8452-43FD-85B1-14188921753B}">
      <dgm:prSet/>
      <dgm:spPr/>
      <dgm:t>
        <a:bodyPr/>
        <a:lstStyle/>
        <a:p>
          <a:endParaRPr lang="en-GB">
            <a:solidFill>
              <a:schemeClr val="tx1"/>
            </a:solidFill>
            <a:latin typeface="Calibri" panose="020F0502020204030204" pitchFamily="34" charset="0"/>
            <a:cs typeface="Calibri" panose="020F0502020204030204" pitchFamily="34" charset="0"/>
          </a:endParaRPr>
        </a:p>
      </dgm:t>
    </dgm:pt>
    <dgm:pt modelId="{F5AA0923-67BF-4EC0-8C22-AE712B46EE0C}" type="sibTrans" cxnId="{56DD8737-8452-43FD-85B1-14188921753B}">
      <dgm:prSet/>
      <dgm:spPr/>
      <dgm:t>
        <a:bodyPr/>
        <a:lstStyle/>
        <a:p>
          <a:endParaRPr lang="en-GB">
            <a:solidFill>
              <a:schemeClr val="tx1"/>
            </a:solidFill>
            <a:latin typeface="Calibri" panose="020F0502020204030204" pitchFamily="34" charset="0"/>
            <a:cs typeface="Calibri" panose="020F0502020204030204" pitchFamily="34" charset="0"/>
          </a:endParaRPr>
        </a:p>
      </dgm:t>
    </dgm:pt>
    <dgm:pt modelId="{AE315944-3168-4E0E-A637-AFB91A39AFC1}">
      <dgm:prSet phldrT="[Text]"/>
      <dgm:spPr>
        <a:solidFill>
          <a:schemeClr val="accent6">
            <a:lumMod val="40000"/>
            <a:lumOff val="60000"/>
          </a:schemeClr>
        </a:solidFill>
        <a:ln>
          <a:solidFill>
            <a:schemeClr val="accent6">
              <a:lumMod val="75000"/>
            </a:schemeClr>
          </a:solidFill>
        </a:ln>
      </dgm:spPr>
      <dgm:t>
        <a:bodyPr/>
        <a:lstStyle/>
        <a:p>
          <a:r>
            <a:rPr lang="en-GB" dirty="0">
              <a:solidFill>
                <a:schemeClr val="tx1"/>
              </a:solidFill>
              <a:latin typeface="Calibri" panose="020F0502020204030204" pitchFamily="34" charset="0"/>
              <a:cs typeface="Calibri" panose="020F0502020204030204" pitchFamily="34" charset="0"/>
            </a:rPr>
            <a:t> Good health &amp; wellbeing</a:t>
          </a:r>
        </a:p>
      </dgm:t>
    </dgm:pt>
    <dgm:pt modelId="{F97AA74F-F958-4560-8441-1D5963873098}" type="parTrans" cxnId="{19A72A83-7177-4B25-9846-1086BFDF6B50}">
      <dgm:prSet/>
      <dgm:spPr>
        <a:ln>
          <a:solidFill>
            <a:schemeClr val="tx1">
              <a:lumMod val="50000"/>
              <a:lumOff val="50000"/>
            </a:schemeClr>
          </a:solidFill>
        </a:ln>
      </dgm:spPr>
      <dgm:t>
        <a:bodyPr/>
        <a:lstStyle/>
        <a:p>
          <a:endParaRPr lang="en-GB">
            <a:solidFill>
              <a:schemeClr val="tx1"/>
            </a:solidFill>
            <a:latin typeface="Calibri" panose="020F0502020204030204" pitchFamily="34" charset="0"/>
            <a:cs typeface="Calibri" panose="020F0502020204030204" pitchFamily="34" charset="0"/>
          </a:endParaRPr>
        </a:p>
      </dgm:t>
    </dgm:pt>
    <dgm:pt modelId="{2ADA845C-D6C7-4386-8B11-6B954257106B}" type="sibTrans" cxnId="{19A72A83-7177-4B25-9846-1086BFDF6B50}">
      <dgm:prSet/>
      <dgm:spPr/>
      <dgm:t>
        <a:bodyPr/>
        <a:lstStyle/>
        <a:p>
          <a:endParaRPr lang="en-GB">
            <a:solidFill>
              <a:schemeClr val="tx1"/>
            </a:solidFill>
            <a:latin typeface="Calibri" panose="020F0502020204030204" pitchFamily="34" charset="0"/>
            <a:cs typeface="Calibri" panose="020F0502020204030204" pitchFamily="34" charset="0"/>
          </a:endParaRPr>
        </a:p>
      </dgm:t>
    </dgm:pt>
    <dgm:pt modelId="{966D9D59-3225-4998-8AB8-03DDB048ECC1}">
      <dgm:prSet phldrT="[Text]"/>
      <dgm:spPr>
        <a:ln>
          <a:solidFill>
            <a:schemeClr val="tx2">
              <a:lumMod val="75000"/>
            </a:schemeClr>
          </a:solidFill>
        </a:ln>
      </dgm:spPr>
      <dgm:t>
        <a:bodyPr/>
        <a:lstStyle/>
        <a:p>
          <a:r>
            <a:rPr lang="en-GB" dirty="0">
              <a:solidFill>
                <a:schemeClr val="tx1"/>
              </a:solidFill>
              <a:latin typeface="Calibri" panose="020F0502020204030204" pitchFamily="34" charset="0"/>
              <a:cs typeface="Calibri" panose="020F0502020204030204" pitchFamily="34" charset="0"/>
            </a:rPr>
            <a:t>Understanding of general health issues</a:t>
          </a:r>
        </a:p>
      </dgm:t>
    </dgm:pt>
    <dgm:pt modelId="{E1643E44-4DCA-4BC7-A01A-B12DDBE7D3CF}" type="parTrans" cxnId="{11598B20-FED3-44CA-BBF4-937D0A54DD08}">
      <dgm:prSet/>
      <dgm:spPr>
        <a:ln>
          <a:solidFill>
            <a:schemeClr val="tx1">
              <a:lumMod val="50000"/>
              <a:lumOff val="50000"/>
            </a:schemeClr>
          </a:solidFill>
        </a:ln>
      </dgm:spPr>
      <dgm:t>
        <a:bodyPr/>
        <a:lstStyle/>
        <a:p>
          <a:endParaRPr lang="en-GB">
            <a:solidFill>
              <a:schemeClr val="tx1"/>
            </a:solidFill>
            <a:latin typeface="Calibri" panose="020F0502020204030204" pitchFamily="34" charset="0"/>
            <a:cs typeface="Calibri" panose="020F0502020204030204" pitchFamily="34" charset="0"/>
          </a:endParaRPr>
        </a:p>
      </dgm:t>
    </dgm:pt>
    <dgm:pt modelId="{EC48D8E8-79A7-4AE6-A8DA-AC3DC095048A}" type="sibTrans" cxnId="{11598B20-FED3-44CA-BBF4-937D0A54DD08}">
      <dgm:prSet/>
      <dgm:spPr/>
      <dgm:t>
        <a:bodyPr/>
        <a:lstStyle/>
        <a:p>
          <a:endParaRPr lang="en-GB">
            <a:solidFill>
              <a:schemeClr val="tx1"/>
            </a:solidFill>
            <a:latin typeface="Calibri" panose="020F0502020204030204" pitchFamily="34" charset="0"/>
            <a:cs typeface="Calibri" panose="020F0502020204030204" pitchFamily="34" charset="0"/>
          </a:endParaRPr>
        </a:p>
      </dgm:t>
    </dgm:pt>
    <dgm:pt modelId="{613B9CF7-F2AE-419C-A1FC-A9C2BF02BAD1}">
      <dgm:prSet phldrT="[Text]"/>
      <dgm:spPr>
        <a:solidFill>
          <a:schemeClr val="accent6">
            <a:lumMod val="40000"/>
            <a:lumOff val="60000"/>
          </a:schemeClr>
        </a:solidFill>
        <a:ln>
          <a:solidFill>
            <a:schemeClr val="accent6">
              <a:lumMod val="75000"/>
            </a:schemeClr>
          </a:solidFill>
        </a:ln>
      </dgm:spPr>
      <dgm:t>
        <a:bodyPr/>
        <a:lstStyle/>
        <a:p>
          <a:r>
            <a:rPr lang="en-GB" dirty="0">
              <a:solidFill>
                <a:schemeClr val="tx1"/>
              </a:solidFill>
              <a:latin typeface="Calibri" panose="020F0502020204030204" pitchFamily="34" charset="0"/>
              <a:cs typeface="Calibri" panose="020F0502020204030204" pitchFamily="34" charset="0"/>
            </a:rPr>
            <a:t>Gender equality</a:t>
          </a:r>
        </a:p>
      </dgm:t>
    </dgm:pt>
    <dgm:pt modelId="{C14A612D-C9B2-44BC-9A3D-01513E60E370}" type="parTrans" cxnId="{2C86B3F6-7EB4-4110-964E-4C06CAD0763A}">
      <dgm:prSet/>
      <dgm:spPr>
        <a:ln>
          <a:solidFill>
            <a:schemeClr val="tx1">
              <a:lumMod val="50000"/>
              <a:lumOff val="50000"/>
            </a:schemeClr>
          </a:solidFill>
        </a:ln>
      </dgm:spPr>
      <dgm:t>
        <a:bodyPr/>
        <a:lstStyle/>
        <a:p>
          <a:endParaRPr lang="en-GB">
            <a:solidFill>
              <a:schemeClr val="tx1"/>
            </a:solidFill>
            <a:latin typeface="Calibri" panose="020F0502020204030204" pitchFamily="34" charset="0"/>
            <a:cs typeface="Calibri" panose="020F0502020204030204" pitchFamily="34" charset="0"/>
          </a:endParaRPr>
        </a:p>
      </dgm:t>
    </dgm:pt>
    <dgm:pt modelId="{B825B709-8E58-4A66-A2C3-1552599E3CA2}" type="sibTrans" cxnId="{2C86B3F6-7EB4-4110-964E-4C06CAD0763A}">
      <dgm:prSet/>
      <dgm:spPr/>
      <dgm:t>
        <a:bodyPr/>
        <a:lstStyle/>
        <a:p>
          <a:endParaRPr lang="en-GB">
            <a:solidFill>
              <a:schemeClr val="tx1"/>
            </a:solidFill>
            <a:latin typeface="Calibri" panose="020F0502020204030204" pitchFamily="34" charset="0"/>
            <a:cs typeface="Calibri" panose="020F0502020204030204" pitchFamily="34" charset="0"/>
          </a:endParaRPr>
        </a:p>
      </dgm:t>
    </dgm:pt>
    <dgm:pt modelId="{045A56B4-E81B-4E38-B0DA-81A4E887212F}">
      <dgm:prSet phldrT="[Text]"/>
      <dgm:spPr>
        <a:ln>
          <a:solidFill>
            <a:schemeClr val="tx2">
              <a:lumMod val="75000"/>
            </a:schemeClr>
          </a:solidFill>
        </a:ln>
      </dgm:spPr>
      <dgm:t>
        <a:bodyPr/>
        <a:lstStyle/>
        <a:p>
          <a:r>
            <a:rPr lang="en-GB" dirty="0">
              <a:solidFill>
                <a:schemeClr val="tx1"/>
              </a:solidFill>
              <a:latin typeface="Calibri" panose="020F0502020204030204" pitchFamily="34" charset="0"/>
              <a:cs typeface="Calibri" panose="020F0502020204030204" pitchFamily="34" charset="0"/>
            </a:rPr>
            <a:t>Equal confidence of children of both sexes</a:t>
          </a:r>
        </a:p>
      </dgm:t>
    </dgm:pt>
    <dgm:pt modelId="{0AC882FD-D75D-4BEE-964D-F43AF44D13E8}" type="parTrans" cxnId="{22EECD7A-D010-4B22-AE22-D62148D936F8}">
      <dgm:prSet/>
      <dgm:spPr>
        <a:ln>
          <a:solidFill>
            <a:schemeClr val="tx1">
              <a:lumMod val="50000"/>
              <a:lumOff val="50000"/>
            </a:schemeClr>
          </a:solidFill>
        </a:ln>
      </dgm:spPr>
      <dgm:t>
        <a:bodyPr/>
        <a:lstStyle/>
        <a:p>
          <a:endParaRPr lang="en-GB">
            <a:solidFill>
              <a:schemeClr val="tx1"/>
            </a:solidFill>
            <a:latin typeface="Calibri" panose="020F0502020204030204" pitchFamily="34" charset="0"/>
            <a:cs typeface="Calibri" panose="020F0502020204030204" pitchFamily="34" charset="0"/>
          </a:endParaRPr>
        </a:p>
      </dgm:t>
    </dgm:pt>
    <dgm:pt modelId="{EC6A72B5-2B4A-45D1-9596-8D15D9329815}" type="sibTrans" cxnId="{22EECD7A-D010-4B22-AE22-D62148D936F8}">
      <dgm:prSet/>
      <dgm:spPr/>
      <dgm:t>
        <a:bodyPr/>
        <a:lstStyle/>
        <a:p>
          <a:endParaRPr lang="en-GB">
            <a:solidFill>
              <a:schemeClr val="tx1"/>
            </a:solidFill>
            <a:latin typeface="Calibri" panose="020F0502020204030204" pitchFamily="34" charset="0"/>
            <a:cs typeface="Calibri" panose="020F0502020204030204" pitchFamily="34" charset="0"/>
          </a:endParaRPr>
        </a:p>
      </dgm:t>
    </dgm:pt>
    <dgm:pt modelId="{927D8B51-6D65-4EDC-9EE9-6DECE0B7280C}">
      <dgm:prSet phldrT="[Text]"/>
      <dgm:spPr>
        <a:ln>
          <a:solidFill>
            <a:schemeClr val="tx2">
              <a:lumMod val="75000"/>
            </a:schemeClr>
          </a:solidFill>
        </a:ln>
      </dgm:spPr>
      <dgm:t>
        <a:bodyPr/>
        <a:lstStyle/>
        <a:p>
          <a:r>
            <a:rPr lang="en-GB" dirty="0">
              <a:solidFill>
                <a:schemeClr val="tx1"/>
              </a:solidFill>
              <a:latin typeface="Calibri" panose="020F0502020204030204" pitchFamily="34" charset="0"/>
              <a:cs typeface="Calibri" panose="020F0502020204030204" pitchFamily="34" charset="0"/>
            </a:rPr>
            <a:t>Being educated and confident</a:t>
          </a:r>
        </a:p>
      </dgm:t>
    </dgm:pt>
    <dgm:pt modelId="{1EB99F2D-51B1-4AA6-ABAC-3A4CA90326EE}" type="parTrans" cxnId="{348D78F9-66FA-499D-B1C5-34265FAC84A3}">
      <dgm:prSet/>
      <dgm:spPr>
        <a:ln>
          <a:solidFill>
            <a:schemeClr val="tx1">
              <a:lumMod val="50000"/>
              <a:lumOff val="50000"/>
            </a:schemeClr>
          </a:solidFill>
        </a:ln>
      </dgm:spPr>
      <dgm:t>
        <a:bodyPr/>
        <a:lstStyle/>
        <a:p>
          <a:endParaRPr lang="en-GB">
            <a:solidFill>
              <a:schemeClr val="tx1"/>
            </a:solidFill>
            <a:latin typeface="Calibri" panose="020F0502020204030204" pitchFamily="34" charset="0"/>
            <a:cs typeface="Calibri" panose="020F0502020204030204" pitchFamily="34" charset="0"/>
          </a:endParaRPr>
        </a:p>
      </dgm:t>
    </dgm:pt>
    <dgm:pt modelId="{619998CF-5C96-4174-A06E-5ED96FF1A219}" type="sibTrans" cxnId="{348D78F9-66FA-499D-B1C5-34265FAC84A3}">
      <dgm:prSet/>
      <dgm:spPr/>
      <dgm:t>
        <a:bodyPr/>
        <a:lstStyle/>
        <a:p>
          <a:endParaRPr lang="en-GB">
            <a:solidFill>
              <a:schemeClr val="tx1"/>
            </a:solidFill>
            <a:latin typeface="Calibri" panose="020F0502020204030204" pitchFamily="34" charset="0"/>
            <a:cs typeface="Calibri" panose="020F0502020204030204" pitchFamily="34" charset="0"/>
          </a:endParaRPr>
        </a:p>
      </dgm:t>
    </dgm:pt>
    <dgm:pt modelId="{EA49D0A6-044A-4586-B00B-2EE21E5B5138}">
      <dgm:prSet phldrT="[Text]"/>
      <dgm:spPr>
        <a:ln>
          <a:solidFill>
            <a:schemeClr val="tx2">
              <a:lumMod val="75000"/>
            </a:schemeClr>
          </a:solidFill>
        </a:ln>
      </dgm:spPr>
      <dgm:t>
        <a:bodyPr/>
        <a:lstStyle/>
        <a:p>
          <a:r>
            <a:rPr lang="en-GB" dirty="0">
              <a:solidFill>
                <a:schemeClr val="tx1"/>
              </a:solidFill>
              <a:latin typeface="Calibri" panose="020F0502020204030204" pitchFamily="34" charset="0"/>
              <a:cs typeface="Calibri" panose="020F0502020204030204" pitchFamily="34" charset="0"/>
            </a:rPr>
            <a:t>Mutual respect between girls and boys</a:t>
          </a:r>
        </a:p>
      </dgm:t>
    </dgm:pt>
    <dgm:pt modelId="{07628917-1B3D-4CC3-B86F-C5175AADF09D}" type="parTrans" cxnId="{E07FE0C2-7D38-4524-BC02-64FC72A52DB2}">
      <dgm:prSet/>
      <dgm:spPr>
        <a:ln>
          <a:solidFill>
            <a:schemeClr val="tx1">
              <a:lumMod val="50000"/>
              <a:lumOff val="50000"/>
            </a:schemeClr>
          </a:solidFill>
        </a:ln>
      </dgm:spPr>
      <dgm:t>
        <a:bodyPr/>
        <a:lstStyle/>
        <a:p>
          <a:endParaRPr lang="en-GB">
            <a:solidFill>
              <a:schemeClr val="tx1"/>
            </a:solidFill>
            <a:latin typeface="Calibri" panose="020F0502020204030204" pitchFamily="34" charset="0"/>
            <a:cs typeface="Calibri" panose="020F0502020204030204" pitchFamily="34" charset="0"/>
          </a:endParaRPr>
        </a:p>
      </dgm:t>
    </dgm:pt>
    <dgm:pt modelId="{4B26D911-87BE-431D-9C5B-7B5BC1305578}" type="sibTrans" cxnId="{E07FE0C2-7D38-4524-BC02-64FC72A52DB2}">
      <dgm:prSet/>
      <dgm:spPr/>
      <dgm:t>
        <a:bodyPr/>
        <a:lstStyle/>
        <a:p>
          <a:endParaRPr lang="en-GB">
            <a:solidFill>
              <a:schemeClr val="tx1"/>
            </a:solidFill>
            <a:latin typeface="Calibri" panose="020F0502020204030204" pitchFamily="34" charset="0"/>
            <a:cs typeface="Calibri" panose="020F0502020204030204" pitchFamily="34" charset="0"/>
          </a:endParaRPr>
        </a:p>
      </dgm:t>
    </dgm:pt>
    <dgm:pt modelId="{EB53EA07-0D23-4D1C-97DC-DA59ECACDC3D}">
      <dgm:prSet phldrT="[Text]"/>
      <dgm:spPr>
        <a:ln>
          <a:solidFill>
            <a:schemeClr val="tx2">
              <a:lumMod val="75000"/>
            </a:schemeClr>
          </a:solidFill>
        </a:ln>
      </dgm:spPr>
      <dgm:t>
        <a:bodyPr/>
        <a:lstStyle/>
        <a:p>
          <a:r>
            <a:rPr lang="en-GB" dirty="0">
              <a:solidFill>
                <a:schemeClr val="tx1"/>
              </a:solidFill>
              <a:latin typeface="Calibri" panose="020F0502020204030204" pitchFamily="34" charset="0"/>
              <a:cs typeface="Calibri" panose="020F0502020204030204" pitchFamily="34" charset="0"/>
            </a:rPr>
            <a:t>Equal chances for girls and boys</a:t>
          </a:r>
        </a:p>
      </dgm:t>
    </dgm:pt>
    <dgm:pt modelId="{AD44C19A-9547-4792-8875-853767FB9161}" type="parTrans" cxnId="{429D767A-DCBD-4989-870C-938CD9DBF8E8}">
      <dgm:prSet/>
      <dgm:spPr>
        <a:ln>
          <a:solidFill>
            <a:schemeClr val="tx1">
              <a:lumMod val="50000"/>
              <a:lumOff val="50000"/>
            </a:schemeClr>
          </a:solidFill>
        </a:ln>
      </dgm:spPr>
      <dgm:t>
        <a:bodyPr/>
        <a:lstStyle/>
        <a:p>
          <a:endParaRPr lang="en-GB">
            <a:solidFill>
              <a:schemeClr val="tx1"/>
            </a:solidFill>
            <a:latin typeface="Calibri" panose="020F0502020204030204" pitchFamily="34" charset="0"/>
            <a:cs typeface="Calibri" panose="020F0502020204030204" pitchFamily="34" charset="0"/>
          </a:endParaRPr>
        </a:p>
      </dgm:t>
    </dgm:pt>
    <dgm:pt modelId="{92BF8E3C-6251-4B63-8CDB-A6FA800AFCFA}" type="sibTrans" cxnId="{429D767A-DCBD-4989-870C-938CD9DBF8E8}">
      <dgm:prSet/>
      <dgm:spPr/>
      <dgm:t>
        <a:bodyPr/>
        <a:lstStyle/>
        <a:p>
          <a:endParaRPr lang="en-GB">
            <a:solidFill>
              <a:schemeClr val="tx1"/>
            </a:solidFill>
            <a:latin typeface="Calibri" panose="020F0502020204030204" pitchFamily="34" charset="0"/>
            <a:cs typeface="Calibri" panose="020F0502020204030204" pitchFamily="34" charset="0"/>
          </a:endParaRPr>
        </a:p>
      </dgm:t>
    </dgm:pt>
    <dgm:pt modelId="{414C4CB7-B59E-4CF8-A30A-3C7250AB4FF8}">
      <dgm:prSet phldrT="[Text]"/>
      <dgm:spPr>
        <a:solidFill>
          <a:schemeClr val="accent6">
            <a:lumMod val="40000"/>
            <a:lumOff val="60000"/>
          </a:schemeClr>
        </a:solidFill>
        <a:ln>
          <a:solidFill>
            <a:schemeClr val="accent6">
              <a:lumMod val="75000"/>
            </a:schemeClr>
          </a:solidFill>
        </a:ln>
      </dgm:spPr>
      <dgm:t>
        <a:bodyPr/>
        <a:lstStyle/>
        <a:p>
          <a:r>
            <a:rPr lang="en-GB" dirty="0">
              <a:solidFill>
                <a:schemeClr val="tx1"/>
              </a:solidFill>
              <a:latin typeface="Calibri" panose="020F0502020204030204" pitchFamily="34" charset="0"/>
              <a:cs typeface="Calibri" panose="020F0502020204030204" pitchFamily="34" charset="0"/>
            </a:rPr>
            <a:t>Quality education</a:t>
          </a:r>
        </a:p>
      </dgm:t>
    </dgm:pt>
    <dgm:pt modelId="{1C981A20-985F-4C16-BD85-CD9D37EFF7CE}" type="parTrans" cxnId="{58F27204-B8FE-49D1-9E42-73074021655D}">
      <dgm:prSet/>
      <dgm:spPr>
        <a:ln>
          <a:solidFill>
            <a:schemeClr val="tx1">
              <a:lumMod val="50000"/>
              <a:lumOff val="50000"/>
            </a:schemeClr>
          </a:solidFill>
        </a:ln>
      </dgm:spPr>
      <dgm:t>
        <a:bodyPr/>
        <a:lstStyle/>
        <a:p>
          <a:endParaRPr lang="en-GB">
            <a:solidFill>
              <a:schemeClr val="tx1"/>
            </a:solidFill>
            <a:latin typeface="Calibri" panose="020F0502020204030204" pitchFamily="34" charset="0"/>
            <a:cs typeface="Calibri" panose="020F0502020204030204" pitchFamily="34" charset="0"/>
          </a:endParaRPr>
        </a:p>
      </dgm:t>
    </dgm:pt>
    <dgm:pt modelId="{8FC97AC2-50D3-4A71-8069-6D3EADF816FE}" type="sibTrans" cxnId="{58F27204-B8FE-49D1-9E42-73074021655D}">
      <dgm:prSet/>
      <dgm:spPr/>
      <dgm:t>
        <a:bodyPr/>
        <a:lstStyle/>
        <a:p>
          <a:endParaRPr lang="en-GB">
            <a:solidFill>
              <a:schemeClr val="tx1"/>
            </a:solidFill>
            <a:latin typeface="Calibri" panose="020F0502020204030204" pitchFamily="34" charset="0"/>
            <a:cs typeface="Calibri" panose="020F0502020204030204" pitchFamily="34" charset="0"/>
          </a:endParaRPr>
        </a:p>
      </dgm:t>
    </dgm:pt>
    <dgm:pt modelId="{FB50B548-87FE-4884-AF31-EE59FD1F15E5}">
      <dgm:prSet phldrT="[Text]"/>
      <dgm:spPr>
        <a:ln>
          <a:solidFill>
            <a:schemeClr val="tx2">
              <a:lumMod val="75000"/>
            </a:schemeClr>
          </a:solidFill>
        </a:ln>
      </dgm:spPr>
      <dgm:t>
        <a:bodyPr/>
        <a:lstStyle/>
        <a:p>
          <a:r>
            <a:rPr lang="en-GB" dirty="0">
              <a:solidFill>
                <a:schemeClr val="tx1"/>
              </a:solidFill>
              <a:latin typeface="Calibri" panose="020F0502020204030204" pitchFamily="34" charset="0"/>
              <a:cs typeface="Calibri" panose="020F0502020204030204" pitchFamily="34" charset="0"/>
            </a:rPr>
            <a:t>Empowerment to attend school</a:t>
          </a:r>
        </a:p>
      </dgm:t>
    </dgm:pt>
    <dgm:pt modelId="{9CF4CE00-CBC8-4CD3-886E-431EF60ED478}" type="parTrans" cxnId="{2B13A705-79B8-466A-ABCC-FB2D19D32EFB}">
      <dgm:prSet/>
      <dgm:spPr>
        <a:ln>
          <a:solidFill>
            <a:schemeClr val="tx1">
              <a:lumMod val="50000"/>
              <a:lumOff val="50000"/>
            </a:schemeClr>
          </a:solidFill>
        </a:ln>
      </dgm:spPr>
      <dgm:t>
        <a:bodyPr/>
        <a:lstStyle/>
        <a:p>
          <a:endParaRPr lang="en-GB">
            <a:solidFill>
              <a:schemeClr val="tx1"/>
            </a:solidFill>
            <a:latin typeface="Calibri" panose="020F0502020204030204" pitchFamily="34" charset="0"/>
            <a:cs typeface="Calibri" panose="020F0502020204030204" pitchFamily="34" charset="0"/>
          </a:endParaRPr>
        </a:p>
      </dgm:t>
    </dgm:pt>
    <dgm:pt modelId="{54F7F818-FF4F-4F11-A158-FB18693F5FB4}" type="sibTrans" cxnId="{2B13A705-79B8-466A-ABCC-FB2D19D32EFB}">
      <dgm:prSet/>
      <dgm:spPr/>
      <dgm:t>
        <a:bodyPr/>
        <a:lstStyle/>
        <a:p>
          <a:endParaRPr lang="en-GB">
            <a:solidFill>
              <a:schemeClr val="tx1"/>
            </a:solidFill>
            <a:latin typeface="Calibri" panose="020F0502020204030204" pitchFamily="34" charset="0"/>
            <a:cs typeface="Calibri" panose="020F0502020204030204" pitchFamily="34" charset="0"/>
          </a:endParaRPr>
        </a:p>
      </dgm:t>
    </dgm:pt>
    <dgm:pt modelId="{E5BBD7E7-E01E-4EC5-A32C-B6BFB4CED235}">
      <dgm:prSet phldrT="[Text]"/>
      <dgm:spPr>
        <a:solidFill>
          <a:schemeClr val="accent6">
            <a:lumMod val="40000"/>
            <a:lumOff val="60000"/>
          </a:schemeClr>
        </a:solidFill>
        <a:ln>
          <a:solidFill>
            <a:schemeClr val="accent6">
              <a:lumMod val="75000"/>
            </a:schemeClr>
          </a:solidFill>
        </a:ln>
      </dgm:spPr>
      <dgm:t>
        <a:bodyPr/>
        <a:lstStyle/>
        <a:p>
          <a:r>
            <a:rPr lang="en-GB" dirty="0">
              <a:solidFill>
                <a:schemeClr val="tx1"/>
              </a:solidFill>
              <a:latin typeface="Calibri" panose="020F0502020204030204" pitchFamily="34" charset="0"/>
              <a:cs typeface="Calibri" panose="020F0502020204030204" pitchFamily="34" charset="0"/>
            </a:rPr>
            <a:t>Not constrained by poverty</a:t>
          </a:r>
        </a:p>
      </dgm:t>
    </dgm:pt>
    <dgm:pt modelId="{4257D7FC-C7B5-409C-A9BB-7C05D3023340}" type="parTrans" cxnId="{EEB5601C-DD9A-4343-AA9D-B214D1B53B3D}">
      <dgm:prSet/>
      <dgm:spPr>
        <a:ln>
          <a:solidFill>
            <a:schemeClr val="tx1">
              <a:lumMod val="50000"/>
              <a:lumOff val="50000"/>
            </a:schemeClr>
          </a:solidFill>
        </a:ln>
      </dgm:spPr>
      <dgm:t>
        <a:bodyPr/>
        <a:lstStyle/>
        <a:p>
          <a:endParaRPr lang="en-GB">
            <a:solidFill>
              <a:schemeClr val="tx1"/>
            </a:solidFill>
            <a:latin typeface="Calibri" panose="020F0502020204030204" pitchFamily="34" charset="0"/>
            <a:cs typeface="Calibri" panose="020F0502020204030204" pitchFamily="34" charset="0"/>
          </a:endParaRPr>
        </a:p>
      </dgm:t>
    </dgm:pt>
    <dgm:pt modelId="{C39D76CD-1689-40D6-8408-2A3B2F857368}" type="sibTrans" cxnId="{EEB5601C-DD9A-4343-AA9D-B214D1B53B3D}">
      <dgm:prSet/>
      <dgm:spPr/>
      <dgm:t>
        <a:bodyPr/>
        <a:lstStyle/>
        <a:p>
          <a:endParaRPr lang="en-GB">
            <a:solidFill>
              <a:schemeClr val="tx1"/>
            </a:solidFill>
            <a:latin typeface="Calibri" panose="020F0502020204030204" pitchFamily="34" charset="0"/>
            <a:cs typeface="Calibri" panose="020F0502020204030204" pitchFamily="34" charset="0"/>
          </a:endParaRPr>
        </a:p>
      </dgm:t>
    </dgm:pt>
    <dgm:pt modelId="{2D78DEF2-8D30-7845-A0DA-9D79BBF960D5}">
      <dgm:prSet/>
      <dgm:spPr>
        <a:ln>
          <a:solidFill>
            <a:schemeClr val="tx1"/>
          </a:solidFill>
        </a:ln>
      </dgm:spPr>
      <dgm:t>
        <a:bodyPr/>
        <a:lstStyle/>
        <a:p>
          <a:r>
            <a:rPr lang="en-US" dirty="0">
              <a:solidFill>
                <a:schemeClr val="tx1"/>
              </a:solidFill>
              <a:latin typeface="Calibri" panose="020F0502020204030204" pitchFamily="34" charset="0"/>
              <a:cs typeface="Calibri" panose="020F0502020204030204" pitchFamily="34" charset="0"/>
            </a:rPr>
            <a:t>Understanding of sexual health issues</a:t>
          </a:r>
        </a:p>
      </dgm:t>
    </dgm:pt>
    <dgm:pt modelId="{F197A44B-3D5E-D840-A6FC-4D86DCA66095}" type="parTrans" cxnId="{4C441485-3298-1349-B041-BADEE291AC5E}">
      <dgm:prSet/>
      <dgm:spPr/>
      <dgm:t>
        <a:bodyPr/>
        <a:lstStyle/>
        <a:p>
          <a:endParaRPr lang="en-US">
            <a:solidFill>
              <a:schemeClr val="tx1"/>
            </a:solidFill>
          </a:endParaRPr>
        </a:p>
      </dgm:t>
    </dgm:pt>
    <dgm:pt modelId="{6BD6DCB1-847D-9B4B-B292-9856BD8B2E1F}" type="sibTrans" cxnId="{4C441485-3298-1349-B041-BADEE291AC5E}">
      <dgm:prSet/>
      <dgm:spPr/>
      <dgm:t>
        <a:bodyPr/>
        <a:lstStyle/>
        <a:p>
          <a:endParaRPr lang="en-US">
            <a:solidFill>
              <a:schemeClr val="tx1"/>
            </a:solidFill>
          </a:endParaRPr>
        </a:p>
      </dgm:t>
    </dgm:pt>
    <dgm:pt modelId="{7F206B2F-1739-456D-8CAA-5FDAC3B514FF}" type="pres">
      <dgm:prSet presAssocID="{84EAF17B-49DB-443F-898E-06E03ACD2D4E}" presName="Name0" presStyleCnt="0">
        <dgm:presLayoutVars>
          <dgm:chPref val="1"/>
          <dgm:dir/>
          <dgm:animOne val="branch"/>
          <dgm:animLvl val="lvl"/>
          <dgm:resizeHandles val="exact"/>
        </dgm:presLayoutVars>
      </dgm:prSet>
      <dgm:spPr/>
    </dgm:pt>
    <dgm:pt modelId="{EE93EECA-32A5-4AFC-BB8B-C14E5EDCEF2E}" type="pres">
      <dgm:prSet presAssocID="{4A3C1F13-BB86-444C-94AF-F2502CFF3A28}" presName="root1" presStyleCnt="0"/>
      <dgm:spPr/>
    </dgm:pt>
    <dgm:pt modelId="{31701DDF-4BA4-40CD-93CE-A42E291FC80F}" type="pres">
      <dgm:prSet presAssocID="{4A3C1F13-BB86-444C-94AF-F2502CFF3A28}" presName="LevelOneTextNode" presStyleLbl="node0" presStyleIdx="0" presStyleCnt="1" custAng="5400000" custFlipHor="1" custScaleX="421887" custScaleY="44166" custLinFactNeighborX="-98500" custLinFactNeighborY="-2734">
        <dgm:presLayoutVars>
          <dgm:chPref val="3"/>
        </dgm:presLayoutVars>
      </dgm:prSet>
      <dgm:spPr>
        <a:prstGeom prst="roundRect">
          <a:avLst/>
        </a:prstGeom>
      </dgm:spPr>
    </dgm:pt>
    <dgm:pt modelId="{E5362D07-4858-4A2C-A46A-314E33AF06E1}" type="pres">
      <dgm:prSet presAssocID="{4A3C1F13-BB86-444C-94AF-F2502CFF3A28}" presName="level2hierChild" presStyleCnt="0"/>
      <dgm:spPr/>
    </dgm:pt>
    <dgm:pt modelId="{E0E8751D-25B0-49F6-8BD6-1AE720FE00F2}" type="pres">
      <dgm:prSet presAssocID="{F97AA74F-F958-4560-8441-1D5963873098}" presName="conn2-1" presStyleLbl="parChTrans1D2" presStyleIdx="0" presStyleCnt="4"/>
      <dgm:spPr/>
    </dgm:pt>
    <dgm:pt modelId="{F957851E-5FA4-483E-8C7B-166EED602DAB}" type="pres">
      <dgm:prSet presAssocID="{F97AA74F-F958-4560-8441-1D5963873098}" presName="connTx" presStyleLbl="parChTrans1D2" presStyleIdx="0" presStyleCnt="4"/>
      <dgm:spPr/>
    </dgm:pt>
    <dgm:pt modelId="{429AFCD0-3988-422C-849C-35254D695D8B}" type="pres">
      <dgm:prSet presAssocID="{AE315944-3168-4E0E-A637-AFB91A39AFC1}" presName="root2" presStyleCnt="0"/>
      <dgm:spPr/>
    </dgm:pt>
    <dgm:pt modelId="{CF5CEE62-B934-4D9E-84CB-152EE3946C13}" type="pres">
      <dgm:prSet presAssocID="{AE315944-3168-4E0E-A637-AFB91A39AFC1}" presName="LevelTwoTextNode" presStyleLbl="node2" presStyleIdx="0" presStyleCnt="4">
        <dgm:presLayoutVars>
          <dgm:chPref val="3"/>
        </dgm:presLayoutVars>
      </dgm:prSet>
      <dgm:spPr>
        <a:prstGeom prst="roundRect">
          <a:avLst/>
        </a:prstGeom>
      </dgm:spPr>
    </dgm:pt>
    <dgm:pt modelId="{78ED5003-871A-42F7-84F0-2DF81CADD93B}" type="pres">
      <dgm:prSet presAssocID="{AE315944-3168-4E0E-A637-AFB91A39AFC1}" presName="level3hierChild" presStyleCnt="0"/>
      <dgm:spPr/>
    </dgm:pt>
    <dgm:pt modelId="{3629C91A-C1EE-43F1-957A-41114723552D}" type="pres">
      <dgm:prSet presAssocID="{E1643E44-4DCA-4BC7-A01A-B12DDBE7D3CF}" presName="conn2-1" presStyleLbl="parChTrans1D3" presStyleIdx="0" presStyleCnt="7"/>
      <dgm:spPr/>
    </dgm:pt>
    <dgm:pt modelId="{3181115D-C26E-4D4E-87E2-0E6E59930CE1}" type="pres">
      <dgm:prSet presAssocID="{E1643E44-4DCA-4BC7-A01A-B12DDBE7D3CF}" presName="connTx" presStyleLbl="parChTrans1D3" presStyleIdx="0" presStyleCnt="7"/>
      <dgm:spPr/>
    </dgm:pt>
    <dgm:pt modelId="{AAC576AC-89D2-457F-9263-1EB99907A1DE}" type="pres">
      <dgm:prSet presAssocID="{966D9D59-3225-4998-8AB8-03DDB048ECC1}" presName="root2" presStyleCnt="0"/>
      <dgm:spPr/>
    </dgm:pt>
    <dgm:pt modelId="{698C40A9-F66D-45B9-83BD-8C24309EC503}" type="pres">
      <dgm:prSet presAssocID="{966D9D59-3225-4998-8AB8-03DDB048ECC1}" presName="LevelTwoTextNode" presStyleLbl="node3" presStyleIdx="0" presStyleCnt="7">
        <dgm:presLayoutVars>
          <dgm:chPref val="3"/>
        </dgm:presLayoutVars>
      </dgm:prSet>
      <dgm:spPr>
        <a:prstGeom prst="roundRect">
          <a:avLst/>
        </a:prstGeom>
      </dgm:spPr>
    </dgm:pt>
    <dgm:pt modelId="{5A75B399-6072-4CDC-A536-A165C0E0ACB9}" type="pres">
      <dgm:prSet presAssocID="{966D9D59-3225-4998-8AB8-03DDB048ECC1}" presName="level3hierChild" presStyleCnt="0"/>
      <dgm:spPr/>
    </dgm:pt>
    <dgm:pt modelId="{82E01B52-8F15-9145-BD9C-48D740D73DA0}" type="pres">
      <dgm:prSet presAssocID="{F197A44B-3D5E-D840-A6FC-4D86DCA66095}" presName="conn2-1" presStyleLbl="parChTrans1D3" presStyleIdx="1" presStyleCnt="7"/>
      <dgm:spPr/>
    </dgm:pt>
    <dgm:pt modelId="{BEE3A9E1-712B-7843-88EE-BB936A385CA5}" type="pres">
      <dgm:prSet presAssocID="{F197A44B-3D5E-D840-A6FC-4D86DCA66095}" presName="connTx" presStyleLbl="parChTrans1D3" presStyleIdx="1" presStyleCnt="7"/>
      <dgm:spPr/>
    </dgm:pt>
    <dgm:pt modelId="{D007A5C7-D6C7-5A46-B696-E0301FC0024F}" type="pres">
      <dgm:prSet presAssocID="{2D78DEF2-8D30-7845-A0DA-9D79BBF960D5}" presName="root2" presStyleCnt="0"/>
      <dgm:spPr/>
    </dgm:pt>
    <dgm:pt modelId="{07D0C388-329C-B04E-AEC5-DD24CD2BBEA0}" type="pres">
      <dgm:prSet presAssocID="{2D78DEF2-8D30-7845-A0DA-9D79BBF960D5}" presName="LevelTwoTextNode" presStyleLbl="node3" presStyleIdx="1" presStyleCnt="7" custLinFactNeighborX="-680" custLinFactNeighborY="6193">
        <dgm:presLayoutVars>
          <dgm:chPref val="3"/>
        </dgm:presLayoutVars>
      </dgm:prSet>
      <dgm:spPr>
        <a:prstGeom prst="roundRect">
          <a:avLst/>
        </a:prstGeom>
      </dgm:spPr>
    </dgm:pt>
    <dgm:pt modelId="{14BE071D-A5E0-E74F-8C73-E969F77ADEAC}" type="pres">
      <dgm:prSet presAssocID="{2D78DEF2-8D30-7845-A0DA-9D79BBF960D5}" presName="level3hierChild" presStyleCnt="0"/>
      <dgm:spPr/>
    </dgm:pt>
    <dgm:pt modelId="{5B56B3CE-BB89-41AB-A135-F2DE8DD8BF26}" type="pres">
      <dgm:prSet presAssocID="{C14A612D-C9B2-44BC-9A3D-01513E60E370}" presName="conn2-1" presStyleLbl="parChTrans1D2" presStyleIdx="1" presStyleCnt="4"/>
      <dgm:spPr/>
    </dgm:pt>
    <dgm:pt modelId="{4CA3D8CE-0201-445A-9892-3A65CBF57928}" type="pres">
      <dgm:prSet presAssocID="{C14A612D-C9B2-44BC-9A3D-01513E60E370}" presName="connTx" presStyleLbl="parChTrans1D2" presStyleIdx="1" presStyleCnt="4"/>
      <dgm:spPr/>
    </dgm:pt>
    <dgm:pt modelId="{E4273442-129B-4B98-A772-86E0A6A4AD43}" type="pres">
      <dgm:prSet presAssocID="{613B9CF7-F2AE-419C-A1FC-A9C2BF02BAD1}" presName="root2" presStyleCnt="0"/>
      <dgm:spPr/>
    </dgm:pt>
    <dgm:pt modelId="{C95986DA-6B69-43E6-8BED-646E4A63B317}" type="pres">
      <dgm:prSet presAssocID="{613B9CF7-F2AE-419C-A1FC-A9C2BF02BAD1}" presName="LevelTwoTextNode" presStyleLbl="node2" presStyleIdx="1" presStyleCnt="4">
        <dgm:presLayoutVars>
          <dgm:chPref val="3"/>
        </dgm:presLayoutVars>
      </dgm:prSet>
      <dgm:spPr>
        <a:prstGeom prst="roundRect">
          <a:avLst/>
        </a:prstGeom>
      </dgm:spPr>
    </dgm:pt>
    <dgm:pt modelId="{0959D2B6-3B53-4D55-A0E5-7DCB40EE8022}" type="pres">
      <dgm:prSet presAssocID="{613B9CF7-F2AE-419C-A1FC-A9C2BF02BAD1}" presName="level3hierChild" presStyleCnt="0"/>
      <dgm:spPr/>
    </dgm:pt>
    <dgm:pt modelId="{35DED027-643F-47C2-9971-0E6715391CCD}" type="pres">
      <dgm:prSet presAssocID="{0AC882FD-D75D-4BEE-964D-F43AF44D13E8}" presName="conn2-1" presStyleLbl="parChTrans1D3" presStyleIdx="2" presStyleCnt="7"/>
      <dgm:spPr/>
    </dgm:pt>
    <dgm:pt modelId="{816776FD-76B4-467D-9E97-CB19CCCAEDDB}" type="pres">
      <dgm:prSet presAssocID="{0AC882FD-D75D-4BEE-964D-F43AF44D13E8}" presName="connTx" presStyleLbl="parChTrans1D3" presStyleIdx="2" presStyleCnt="7"/>
      <dgm:spPr/>
    </dgm:pt>
    <dgm:pt modelId="{85A0AC5E-3C58-4CC6-81C6-F786CD3B2D35}" type="pres">
      <dgm:prSet presAssocID="{045A56B4-E81B-4E38-B0DA-81A4E887212F}" presName="root2" presStyleCnt="0"/>
      <dgm:spPr/>
    </dgm:pt>
    <dgm:pt modelId="{576BB80C-775C-4C2D-910C-A34DDF54FB5B}" type="pres">
      <dgm:prSet presAssocID="{045A56B4-E81B-4E38-B0DA-81A4E887212F}" presName="LevelTwoTextNode" presStyleLbl="node3" presStyleIdx="2" presStyleCnt="7">
        <dgm:presLayoutVars>
          <dgm:chPref val="3"/>
        </dgm:presLayoutVars>
      </dgm:prSet>
      <dgm:spPr>
        <a:prstGeom prst="roundRect">
          <a:avLst/>
        </a:prstGeom>
      </dgm:spPr>
    </dgm:pt>
    <dgm:pt modelId="{2E2CDB59-A2BF-42EA-A50C-E2F07CB04326}" type="pres">
      <dgm:prSet presAssocID="{045A56B4-E81B-4E38-B0DA-81A4E887212F}" presName="level3hierChild" presStyleCnt="0"/>
      <dgm:spPr/>
    </dgm:pt>
    <dgm:pt modelId="{F2A1F6B6-B7FC-49A0-A425-8C98DA81ACE0}" type="pres">
      <dgm:prSet presAssocID="{07628917-1B3D-4CC3-B86F-C5175AADF09D}" presName="conn2-1" presStyleLbl="parChTrans1D3" presStyleIdx="3" presStyleCnt="7"/>
      <dgm:spPr/>
    </dgm:pt>
    <dgm:pt modelId="{2E06F5F7-B402-49A7-9AB2-E215BF516CDB}" type="pres">
      <dgm:prSet presAssocID="{07628917-1B3D-4CC3-B86F-C5175AADF09D}" presName="connTx" presStyleLbl="parChTrans1D3" presStyleIdx="3" presStyleCnt="7"/>
      <dgm:spPr/>
    </dgm:pt>
    <dgm:pt modelId="{F37CBECB-6C81-4548-B89F-F23F9D051A9B}" type="pres">
      <dgm:prSet presAssocID="{EA49D0A6-044A-4586-B00B-2EE21E5B5138}" presName="root2" presStyleCnt="0"/>
      <dgm:spPr/>
    </dgm:pt>
    <dgm:pt modelId="{95440F24-3AA8-499B-B7D6-91ECBF47812A}" type="pres">
      <dgm:prSet presAssocID="{EA49D0A6-044A-4586-B00B-2EE21E5B5138}" presName="LevelTwoTextNode" presStyleLbl="node3" presStyleIdx="3" presStyleCnt="7">
        <dgm:presLayoutVars>
          <dgm:chPref val="3"/>
        </dgm:presLayoutVars>
      </dgm:prSet>
      <dgm:spPr>
        <a:prstGeom prst="roundRect">
          <a:avLst/>
        </a:prstGeom>
      </dgm:spPr>
    </dgm:pt>
    <dgm:pt modelId="{4AF4746E-AB7E-4E6C-A227-66F74D072090}" type="pres">
      <dgm:prSet presAssocID="{EA49D0A6-044A-4586-B00B-2EE21E5B5138}" presName="level3hierChild" presStyleCnt="0"/>
      <dgm:spPr/>
    </dgm:pt>
    <dgm:pt modelId="{9030041E-1ABA-4FEB-8F18-05465CF8CEDD}" type="pres">
      <dgm:prSet presAssocID="{AD44C19A-9547-4792-8875-853767FB9161}" presName="conn2-1" presStyleLbl="parChTrans1D3" presStyleIdx="4" presStyleCnt="7"/>
      <dgm:spPr/>
    </dgm:pt>
    <dgm:pt modelId="{967B7D71-F676-474E-BDBC-3F4F020599E4}" type="pres">
      <dgm:prSet presAssocID="{AD44C19A-9547-4792-8875-853767FB9161}" presName="connTx" presStyleLbl="parChTrans1D3" presStyleIdx="4" presStyleCnt="7"/>
      <dgm:spPr/>
    </dgm:pt>
    <dgm:pt modelId="{596948F4-54C6-4230-B89A-6AE12BF8B654}" type="pres">
      <dgm:prSet presAssocID="{EB53EA07-0D23-4D1C-97DC-DA59ECACDC3D}" presName="root2" presStyleCnt="0"/>
      <dgm:spPr/>
    </dgm:pt>
    <dgm:pt modelId="{83D12D3C-5D5F-4B3E-96D8-ACA58243AF26}" type="pres">
      <dgm:prSet presAssocID="{EB53EA07-0D23-4D1C-97DC-DA59ECACDC3D}" presName="LevelTwoTextNode" presStyleLbl="node3" presStyleIdx="4" presStyleCnt="7">
        <dgm:presLayoutVars>
          <dgm:chPref val="3"/>
        </dgm:presLayoutVars>
      </dgm:prSet>
      <dgm:spPr>
        <a:prstGeom prst="roundRect">
          <a:avLst/>
        </a:prstGeom>
      </dgm:spPr>
    </dgm:pt>
    <dgm:pt modelId="{CB8B470F-2E1E-46AE-B364-85AE21FD3220}" type="pres">
      <dgm:prSet presAssocID="{EB53EA07-0D23-4D1C-97DC-DA59ECACDC3D}" presName="level3hierChild" presStyleCnt="0"/>
      <dgm:spPr/>
    </dgm:pt>
    <dgm:pt modelId="{0B042CAF-2C41-485B-866C-7CDE78BA3BA6}" type="pres">
      <dgm:prSet presAssocID="{1C981A20-985F-4C16-BD85-CD9D37EFF7CE}" presName="conn2-1" presStyleLbl="parChTrans1D2" presStyleIdx="2" presStyleCnt="4"/>
      <dgm:spPr/>
    </dgm:pt>
    <dgm:pt modelId="{BE7B1908-ECAE-4ED5-8DB7-7D59A151A87A}" type="pres">
      <dgm:prSet presAssocID="{1C981A20-985F-4C16-BD85-CD9D37EFF7CE}" presName="connTx" presStyleLbl="parChTrans1D2" presStyleIdx="2" presStyleCnt="4"/>
      <dgm:spPr/>
    </dgm:pt>
    <dgm:pt modelId="{2027F84B-A616-4E10-B58F-DB41CD982175}" type="pres">
      <dgm:prSet presAssocID="{414C4CB7-B59E-4CF8-A30A-3C7250AB4FF8}" presName="root2" presStyleCnt="0"/>
      <dgm:spPr/>
    </dgm:pt>
    <dgm:pt modelId="{1110CBB3-4B48-487E-9300-6E98CBB10B27}" type="pres">
      <dgm:prSet presAssocID="{414C4CB7-B59E-4CF8-A30A-3C7250AB4FF8}" presName="LevelTwoTextNode" presStyleLbl="node2" presStyleIdx="2" presStyleCnt="4">
        <dgm:presLayoutVars>
          <dgm:chPref val="3"/>
        </dgm:presLayoutVars>
      </dgm:prSet>
      <dgm:spPr>
        <a:prstGeom prst="roundRect">
          <a:avLst/>
        </a:prstGeom>
      </dgm:spPr>
    </dgm:pt>
    <dgm:pt modelId="{2EE7402F-D38D-4F20-A1C9-2C074788D753}" type="pres">
      <dgm:prSet presAssocID="{414C4CB7-B59E-4CF8-A30A-3C7250AB4FF8}" presName="level3hierChild" presStyleCnt="0"/>
      <dgm:spPr/>
    </dgm:pt>
    <dgm:pt modelId="{B8292535-C910-4111-9DD2-6EEB64D9B1E0}" type="pres">
      <dgm:prSet presAssocID="{9CF4CE00-CBC8-4CD3-886E-431EF60ED478}" presName="conn2-1" presStyleLbl="parChTrans1D3" presStyleIdx="5" presStyleCnt="7"/>
      <dgm:spPr/>
    </dgm:pt>
    <dgm:pt modelId="{1C61DBD6-1ED3-4FD0-940F-41438FD817DB}" type="pres">
      <dgm:prSet presAssocID="{9CF4CE00-CBC8-4CD3-886E-431EF60ED478}" presName="connTx" presStyleLbl="parChTrans1D3" presStyleIdx="5" presStyleCnt="7"/>
      <dgm:spPr/>
    </dgm:pt>
    <dgm:pt modelId="{DE7CE763-3B86-4C08-9FC5-AE2EC0DA55D8}" type="pres">
      <dgm:prSet presAssocID="{FB50B548-87FE-4884-AF31-EE59FD1F15E5}" presName="root2" presStyleCnt="0"/>
      <dgm:spPr/>
    </dgm:pt>
    <dgm:pt modelId="{E79EFC4D-05C3-4A7A-9331-834E6CB1134D}" type="pres">
      <dgm:prSet presAssocID="{FB50B548-87FE-4884-AF31-EE59FD1F15E5}" presName="LevelTwoTextNode" presStyleLbl="node3" presStyleIdx="5" presStyleCnt="7">
        <dgm:presLayoutVars>
          <dgm:chPref val="3"/>
        </dgm:presLayoutVars>
      </dgm:prSet>
      <dgm:spPr>
        <a:prstGeom prst="roundRect">
          <a:avLst/>
        </a:prstGeom>
      </dgm:spPr>
    </dgm:pt>
    <dgm:pt modelId="{F73EBC0E-ED37-420A-A823-1B0F96850E9D}" type="pres">
      <dgm:prSet presAssocID="{FB50B548-87FE-4884-AF31-EE59FD1F15E5}" presName="level3hierChild" presStyleCnt="0"/>
      <dgm:spPr/>
    </dgm:pt>
    <dgm:pt modelId="{CBF1082B-AB26-4009-94C1-0F6894E64B45}" type="pres">
      <dgm:prSet presAssocID="{4257D7FC-C7B5-409C-A9BB-7C05D3023340}" presName="conn2-1" presStyleLbl="parChTrans1D2" presStyleIdx="3" presStyleCnt="4"/>
      <dgm:spPr/>
    </dgm:pt>
    <dgm:pt modelId="{79DC01C0-FC89-43F2-A015-7FFF31394824}" type="pres">
      <dgm:prSet presAssocID="{4257D7FC-C7B5-409C-A9BB-7C05D3023340}" presName="connTx" presStyleLbl="parChTrans1D2" presStyleIdx="3" presStyleCnt="4"/>
      <dgm:spPr/>
    </dgm:pt>
    <dgm:pt modelId="{9D2CEA01-2B2A-4670-A440-85FD0B983316}" type="pres">
      <dgm:prSet presAssocID="{E5BBD7E7-E01E-4EC5-A32C-B6BFB4CED235}" presName="root2" presStyleCnt="0"/>
      <dgm:spPr/>
    </dgm:pt>
    <dgm:pt modelId="{D4DAEB71-1AA7-4037-85FF-293DB3909801}" type="pres">
      <dgm:prSet presAssocID="{E5BBD7E7-E01E-4EC5-A32C-B6BFB4CED235}" presName="LevelTwoTextNode" presStyleLbl="node2" presStyleIdx="3" presStyleCnt="4">
        <dgm:presLayoutVars>
          <dgm:chPref val="3"/>
        </dgm:presLayoutVars>
      </dgm:prSet>
      <dgm:spPr>
        <a:prstGeom prst="roundRect">
          <a:avLst/>
        </a:prstGeom>
      </dgm:spPr>
    </dgm:pt>
    <dgm:pt modelId="{56CD7DBA-FDD4-4A2D-846C-77C36CA22BA8}" type="pres">
      <dgm:prSet presAssocID="{E5BBD7E7-E01E-4EC5-A32C-B6BFB4CED235}" presName="level3hierChild" presStyleCnt="0"/>
      <dgm:spPr/>
    </dgm:pt>
    <dgm:pt modelId="{C4EF91C1-5DB8-42FE-B70A-4B5E181C7004}" type="pres">
      <dgm:prSet presAssocID="{1EB99F2D-51B1-4AA6-ABAC-3A4CA90326EE}" presName="conn2-1" presStyleLbl="parChTrans1D3" presStyleIdx="6" presStyleCnt="7"/>
      <dgm:spPr/>
    </dgm:pt>
    <dgm:pt modelId="{C814AB0E-062B-45BF-B9D0-56894D49D4E3}" type="pres">
      <dgm:prSet presAssocID="{1EB99F2D-51B1-4AA6-ABAC-3A4CA90326EE}" presName="connTx" presStyleLbl="parChTrans1D3" presStyleIdx="6" presStyleCnt="7"/>
      <dgm:spPr/>
    </dgm:pt>
    <dgm:pt modelId="{1EB4B0FB-2A37-4043-800E-EDC6360BC92D}" type="pres">
      <dgm:prSet presAssocID="{927D8B51-6D65-4EDC-9EE9-6DECE0B7280C}" presName="root2" presStyleCnt="0"/>
      <dgm:spPr/>
    </dgm:pt>
    <dgm:pt modelId="{E5C5D141-0126-4DEA-82D7-EDFEE817159E}" type="pres">
      <dgm:prSet presAssocID="{927D8B51-6D65-4EDC-9EE9-6DECE0B7280C}" presName="LevelTwoTextNode" presStyleLbl="node3" presStyleIdx="6" presStyleCnt="7">
        <dgm:presLayoutVars>
          <dgm:chPref val="3"/>
        </dgm:presLayoutVars>
      </dgm:prSet>
      <dgm:spPr>
        <a:prstGeom prst="roundRect">
          <a:avLst/>
        </a:prstGeom>
      </dgm:spPr>
    </dgm:pt>
    <dgm:pt modelId="{E52ADBC3-EA57-4404-8F8B-2CBEBAF76669}" type="pres">
      <dgm:prSet presAssocID="{927D8B51-6D65-4EDC-9EE9-6DECE0B7280C}" presName="level3hierChild" presStyleCnt="0"/>
      <dgm:spPr/>
    </dgm:pt>
  </dgm:ptLst>
  <dgm:cxnLst>
    <dgm:cxn modelId="{A91FF002-4D99-4AC4-9C47-01C229BE53C9}" type="presOf" srcId="{84EAF17B-49DB-443F-898E-06E03ACD2D4E}" destId="{7F206B2F-1739-456D-8CAA-5FDAC3B514FF}" srcOrd="0" destOrd="0" presId="urn:microsoft.com/office/officeart/2008/layout/HorizontalMultiLevelHierarchy"/>
    <dgm:cxn modelId="{58F27204-B8FE-49D1-9E42-73074021655D}" srcId="{4A3C1F13-BB86-444C-94AF-F2502CFF3A28}" destId="{414C4CB7-B59E-4CF8-A30A-3C7250AB4FF8}" srcOrd="2" destOrd="0" parTransId="{1C981A20-985F-4C16-BD85-CD9D37EFF7CE}" sibTransId="{8FC97AC2-50D3-4A71-8069-6D3EADF816FE}"/>
    <dgm:cxn modelId="{2B13A705-79B8-466A-ABCC-FB2D19D32EFB}" srcId="{414C4CB7-B59E-4CF8-A30A-3C7250AB4FF8}" destId="{FB50B548-87FE-4884-AF31-EE59FD1F15E5}" srcOrd="0" destOrd="0" parTransId="{9CF4CE00-CBC8-4CD3-886E-431EF60ED478}" sibTransId="{54F7F818-FF4F-4F11-A158-FB18693F5FB4}"/>
    <dgm:cxn modelId="{4236910C-3834-4DB0-803E-47F8C71A1B49}" type="presOf" srcId="{E1643E44-4DCA-4BC7-A01A-B12DDBE7D3CF}" destId="{3629C91A-C1EE-43F1-957A-41114723552D}" srcOrd="0" destOrd="0" presId="urn:microsoft.com/office/officeart/2008/layout/HorizontalMultiLevelHierarchy"/>
    <dgm:cxn modelId="{F797F019-8709-4134-888A-33AA58047E94}" type="presOf" srcId="{C14A612D-C9B2-44BC-9A3D-01513E60E370}" destId="{5B56B3CE-BB89-41AB-A135-F2DE8DD8BF26}" srcOrd="0" destOrd="0" presId="urn:microsoft.com/office/officeart/2008/layout/HorizontalMultiLevelHierarchy"/>
    <dgm:cxn modelId="{DCE0481C-84DB-4AA5-A4DF-9B33E29C00F8}" type="presOf" srcId="{E1643E44-4DCA-4BC7-A01A-B12DDBE7D3CF}" destId="{3181115D-C26E-4D4E-87E2-0E6E59930CE1}" srcOrd="1" destOrd="0" presId="urn:microsoft.com/office/officeart/2008/layout/HorizontalMultiLevelHierarchy"/>
    <dgm:cxn modelId="{EEB5601C-DD9A-4343-AA9D-B214D1B53B3D}" srcId="{4A3C1F13-BB86-444C-94AF-F2502CFF3A28}" destId="{E5BBD7E7-E01E-4EC5-A32C-B6BFB4CED235}" srcOrd="3" destOrd="0" parTransId="{4257D7FC-C7B5-409C-A9BB-7C05D3023340}" sibTransId="{C39D76CD-1689-40D6-8408-2A3B2F857368}"/>
    <dgm:cxn modelId="{11598B20-FED3-44CA-BBF4-937D0A54DD08}" srcId="{AE315944-3168-4E0E-A637-AFB91A39AFC1}" destId="{966D9D59-3225-4998-8AB8-03DDB048ECC1}" srcOrd="0" destOrd="0" parTransId="{E1643E44-4DCA-4BC7-A01A-B12DDBE7D3CF}" sibTransId="{EC48D8E8-79A7-4AE6-A8DA-AC3DC095048A}"/>
    <dgm:cxn modelId="{7E86D526-3012-420F-BE7B-666BFFD8A090}" type="presOf" srcId="{AE315944-3168-4E0E-A637-AFB91A39AFC1}" destId="{CF5CEE62-B934-4D9E-84CB-152EE3946C13}" srcOrd="0" destOrd="0" presId="urn:microsoft.com/office/officeart/2008/layout/HorizontalMultiLevelHierarchy"/>
    <dgm:cxn modelId="{F2A0AA2A-6FC1-4292-BF05-3F1DA756B1F0}" type="presOf" srcId="{4A3C1F13-BB86-444C-94AF-F2502CFF3A28}" destId="{31701DDF-4BA4-40CD-93CE-A42E291FC80F}" srcOrd="0" destOrd="0" presId="urn:microsoft.com/office/officeart/2008/layout/HorizontalMultiLevelHierarchy"/>
    <dgm:cxn modelId="{039BBB2D-1624-AA4F-8B5F-40A2E29FBB82}" type="presOf" srcId="{F197A44B-3D5E-D840-A6FC-4D86DCA66095}" destId="{82E01B52-8F15-9145-BD9C-48D740D73DA0}" srcOrd="0" destOrd="0" presId="urn:microsoft.com/office/officeart/2008/layout/HorizontalMultiLevelHierarchy"/>
    <dgm:cxn modelId="{1036F32D-24CE-4901-883E-3E34AF329BED}" type="presOf" srcId="{1C981A20-985F-4C16-BD85-CD9D37EFF7CE}" destId="{BE7B1908-ECAE-4ED5-8DB7-7D59A151A87A}" srcOrd="1" destOrd="0" presId="urn:microsoft.com/office/officeart/2008/layout/HorizontalMultiLevelHierarchy"/>
    <dgm:cxn modelId="{74E63833-BDC0-41CA-BD86-04778EAB89AA}" type="presOf" srcId="{045A56B4-E81B-4E38-B0DA-81A4E887212F}" destId="{576BB80C-775C-4C2D-910C-A34DDF54FB5B}" srcOrd="0" destOrd="0" presId="urn:microsoft.com/office/officeart/2008/layout/HorizontalMultiLevelHierarchy"/>
    <dgm:cxn modelId="{B30B4733-0DF9-2343-ADA5-4FFFC43C3FFF}" type="presOf" srcId="{2D78DEF2-8D30-7845-A0DA-9D79BBF960D5}" destId="{07D0C388-329C-B04E-AEC5-DD24CD2BBEA0}" srcOrd="0" destOrd="0" presId="urn:microsoft.com/office/officeart/2008/layout/HorizontalMultiLevelHierarchy"/>
    <dgm:cxn modelId="{56DD8737-8452-43FD-85B1-14188921753B}" srcId="{84EAF17B-49DB-443F-898E-06E03ACD2D4E}" destId="{4A3C1F13-BB86-444C-94AF-F2502CFF3A28}" srcOrd="0" destOrd="0" parTransId="{BF16AAE7-FE97-46BA-91BE-03267A86A94E}" sibTransId="{F5AA0923-67BF-4EC0-8C22-AE712B46EE0C}"/>
    <dgm:cxn modelId="{CB7CF43A-173F-4345-B88C-681014BF2940}" type="presOf" srcId="{F197A44B-3D5E-D840-A6FC-4D86DCA66095}" destId="{BEE3A9E1-712B-7843-88EE-BB936A385CA5}" srcOrd="1" destOrd="0" presId="urn:microsoft.com/office/officeart/2008/layout/HorizontalMultiLevelHierarchy"/>
    <dgm:cxn modelId="{7E18D351-7E40-4AE9-BB5C-A05CE5C8F643}" type="presOf" srcId="{4257D7FC-C7B5-409C-A9BB-7C05D3023340}" destId="{CBF1082B-AB26-4009-94C1-0F6894E64B45}" srcOrd="0" destOrd="0" presId="urn:microsoft.com/office/officeart/2008/layout/HorizontalMultiLevelHierarchy"/>
    <dgm:cxn modelId="{1BB3D753-79C6-4EDF-AD30-EF771DC54ED3}" type="presOf" srcId="{F97AA74F-F958-4560-8441-1D5963873098}" destId="{F957851E-5FA4-483E-8C7B-166EED602DAB}" srcOrd="1" destOrd="0" presId="urn:microsoft.com/office/officeart/2008/layout/HorizontalMultiLevelHierarchy"/>
    <dgm:cxn modelId="{C068455D-A5C2-4E8F-9FB4-2432BF5714BF}" type="presOf" srcId="{0AC882FD-D75D-4BEE-964D-F43AF44D13E8}" destId="{816776FD-76B4-467D-9E97-CB19CCCAEDDB}" srcOrd="1" destOrd="0" presId="urn:microsoft.com/office/officeart/2008/layout/HorizontalMultiLevelHierarchy"/>
    <dgm:cxn modelId="{429D767A-DCBD-4989-870C-938CD9DBF8E8}" srcId="{613B9CF7-F2AE-419C-A1FC-A9C2BF02BAD1}" destId="{EB53EA07-0D23-4D1C-97DC-DA59ECACDC3D}" srcOrd="2" destOrd="0" parTransId="{AD44C19A-9547-4792-8875-853767FB9161}" sibTransId="{92BF8E3C-6251-4B63-8CDB-A6FA800AFCFA}"/>
    <dgm:cxn modelId="{22EECD7A-D010-4B22-AE22-D62148D936F8}" srcId="{613B9CF7-F2AE-419C-A1FC-A9C2BF02BAD1}" destId="{045A56B4-E81B-4E38-B0DA-81A4E887212F}" srcOrd="0" destOrd="0" parTransId="{0AC882FD-D75D-4BEE-964D-F43AF44D13E8}" sibTransId="{EC6A72B5-2B4A-45D1-9596-8D15D9329815}"/>
    <dgm:cxn modelId="{8F274D7E-3DA7-482F-A828-63BA8067A2AE}" type="presOf" srcId="{0AC882FD-D75D-4BEE-964D-F43AF44D13E8}" destId="{35DED027-643F-47C2-9971-0E6715391CCD}" srcOrd="0" destOrd="0" presId="urn:microsoft.com/office/officeart/2008/layout/HorizontalMultiLevelHierarchy"/>
    <dgm:cxn modelId="{F9CDE47F-771F-4DDE-AA89-EC387AB617AD}" type="presOf" srcId="{1EB99F2D-51B1-4AA6-ABAC-3A4CA90326EE}" destId="{C4EF91C1-5DB8-42FE-B70A-4B5E181C7004}" srcOrd="0" destOrd="0" presId="urn:microsoft.com/office/officeart/2008/layout/HorizontalMultiLevelHierarchy"/>
    <dgm:cxn modelId="{19A72A83-7177-4B25-9846-1086BFDF6B50}" srcId="{4A3C1F13-BB86-444C-94AF-F2502CFF3A28}" destId="{AE315944-3168-4E0E-A637-AFB91A39AFC1}" srcOrd="0" destOrd="0" parTransId="{F97AA74F-F958-4560-8441-1D5963873098}" sibTransId="{2ADA845C-D6C7-4386-8B11-6B954257106B}"/>
    <dgm:cxn modelId="{4C441485-3298-1349-B041-BADEE291AC5E}" srcId="{AE315944-3168-4E0E-A637-AFB91A39AFC1}" destId="{2D78DEF2-8D30-7845-A0DA-9D79BBF960D5}" srcOrd="1" destOrd="0" parTransId="{F197A44B-3D5E-D840-A6FC-4D86DCA66095}" sibTransId="{6BD6DCB1-847D-9B4B-B292-9856BD8B2E1F}"/>
    <dgm:cxn modelId="{BA594E86-18A9-43FC-8172-CCC93E12E231}" type="presOf" srcId="{EA49D0A6-044A-4586-B00B-2EE21E5B5138}" destId="{95440F24-3AA8-499B-B7D6-91ECBF47812A}" srcOrd="0" destOrd="0" presId="urn:microsoft.com/office/officeart/2008/layout/HorizontalMultiLevelHierarchy"/>
    <dgm:cxn modelId="{23678686-CFC8-4B6D-A81A-31DAB76A04B3}" type="presOf" srcId="{414C4CB7-B59E-4CF8-A30A-3C7250AB4FF8}" destId="{1110CBB3-4B48-487E-9300-6E98CBB10B27}" srcOrd="0" destOrd="0" presId="urn:microsoft.com/office/officeart/2008/layout/HorizontalMultiLevelHierarchy"/>
    <dgm:cxn modelId="{F2AD4B90-13BA-4CB2-915C-D1B4E00CE083}" type="presOf" srcId="{9CF4CE00-CBC8-4CD3-886E-431EF60ED478}" destId="{1C61DBD6-1ED3-4FD0-940F-41438FD817DB}" srcOrd="1" destOrd="0" presId="urn:microsoft.com/office/officeart/2008/layout/HorizontalMultiLevelHierarchy"/>
    <dgm:cxn modelId="{AF04749E-0CDA-49CC-B0B3-34869FCEFE88}" type="presOf" srcId="{07628917-1B3D-4CC3-B86F-C5175AADF09D}" destId="{2E06F5F7-B402-49A7-9AB2-E215BF516CDB}" srcOrd="1" destOrd="0" presId="urn:microsoft.com/office/officeart/2008/layout/HorizontalMultiLevelHierarchy"/>
    <dgm:cxn modelId="{E99DB39F-2EA3-4E1B-BBFC-DD994A48922D}" type="presOf" srcId="{AD44C19A-9547-4792-8875-853767FB9161}" destId="{9030041E-1ABA-4FEB-8F18-05465CF8CEDD}" srcOrd="0" destOrd="0" presId="urn:microsoft.com/office/officeart/2008/layout/HorizontalMultiLevelHierarchy"/>
    <dgm:cxn modelId="{31BAF4A6-A7AF-4A41-9107-B6603C6278F1}" type="presOf" srcId="{AD44C19A-9547-4792-8875-853767FB9161}" destId="{967B7D71-F676-474E-BDBC-3F4F020599E4}" srcOrd="1" destOrd="0" presId="urn:microsoft.com/office/officeart/2008/layout/HorizontalMultiLevelHierarchy"/>
    <dgm:cxn modelId="{499FA9BE-F72C-40EF-BEC4-272AA92119D2}" type="presOf" srcId="{EB53EA07-0D23-4D1C-97DC-DA59ECACDC3D}" destId="{83D12D3C-5D5F-4B3E-96D8-ACA58243AF26}" srcOrd="0" destOrd="0" presId="urn:microsoft.com/office/officeart/2008/layout/HorizontalMultiLevelHierarchy"/>
    <dgm:cxn modelId="{E07FE0C2-7D38-4524-BC02-64FC72A52DB2}" srcId="{613B9CF7-F2AE-419C-A1FC-A9C2BF02BAD1}" destId="{EA49D0A6-044A-4586-B00B-2EE21E5B5138}" srcOrd="1" destOrd="0" parTransId="{07628917-1B3D-4CC3-B86F-C5175AADF09D}" sibTransId="{4B26D911-87BE-431D-9C5B-7B5BC1305578}"/>
    <dgm:cxn modelId="{45E613C5-B797-4713-9105-D1C6821ACB2E}" type="presOf" srcId="{FB50B548-87FE-4884-AF31-EE59FD1F15E5}" destId="{E79EFC4D-05C3-4A7A-9331-834E6CB1134D}" srcOrd="0" destOrd="0" presId="urn:microsoft.com/office/officeart/2008/layout/HorizontalMultiLevelHierarchy"/>
    <dgm:cxn modelId="{B94EE4CB-8187-4F88-A948-8A2BFAED7D9A}" type="presOf" srcId="{613B9CF7-F2AE-419C-A1FC-A9C2BF02BAD1}" destId="{C95986DA-6B69-43E6-8BED-646E4A63B317}" srcOrd="0" destOrd="0" presId="urn:microsoft.com/office/officeart/2008/layout/HorizontalMultiLevelHierarchy"/>
    <dgm:cxn modelId="{150ECED1-2698-47C8-8F86-C50D33C5387E}" type="presOf" srcId="{927D8B51-6D65-4EDC-9EE9-6DECE0B7280C}" destId="{E5C5D141-0126-4DEA-82D7-EDFEE817159E}" srcOrd="0" destOrd="0" presId="urn:microsoft.com/office/officeart/2008/layout/HorizontalMultiLevelHierarchy"/>
    <dgm:cxn modelId="{1DDAD7D2-25A8-492B-989C-CBB6AFAD2237}" type="presOf" srcId="{4257D7FC-C7B5-409C-A9BB-7C05D3023340}" destId="{79DC01C0-FC89-43F2-A015-7FFF31394824}" srcOrd="1" destOrd="0" presId="urn:microsoft.com/office/officeart/2008/layout/HorizontalMultiLevelHierarchy"/>
    <dgm:cxn modelId="{4910C5D3-2E44-4542-98E1-A15D296BFE52}" type="presOf" srcId="{E5BBD7E7-E01E-4EC5-A32C-B6BFB4CED235}" destId="{D4DAEB71-1AA7-4037-85FF-293DB3909801}" srcOrd="0" destOrd="0" presId="urn:microsoft.com/office/officeart/2008/layout/HorizontalMultiLevelHierarchy"/>
    <dgm:cxn modelId="{EE711ADE-2C8E-470E-9A78-52AC848ECEA2}" type="presOf" srcId="{9CF4CE00-CBC8-4CD3-886E-431EF60ED478}" destId="{B8292535-C910-4111-9DD2-6EEB64D9B1E0}" srcOrd="0" destOrd="0" presId="urn:microsoft.com/office/officeart/2008/layout/HorizontalMultiLevelHierarchy"/>
    <dgm:cxn modelId="{E59B87E0-03B0-4472-ABDA-26BE6664D7A8}" type="presOf" srcId="{07628917-1B3D-4CC3-B86F-C5175AADF09D}" destId="{F2A1F6B6-B7FC-49A0-A425-8C98DA81ACE0}" srcOrd="0" destOrd="0" presId="urn:microsoft.com/office/officeart/2008/layout/HorizontalMultiLevelHierarchy"/>
    <dgm:cxn modelId="{B948B4F3-5F9B-4786-A6B6-17B96D43F0E8}" type="presOf" srcId="{966D9D59-3225-4998-8AB8-03DDB048ECC1}" destId="{698C40A9-F66D-45B9-83BD-8C24309EC503}" srcOrd="0" destOrd="0" presId="urn:microsoft.com/office/officeart/2008/layout/HorizontalMultiLevelHierarchy"/>
    <dgm:cxn modelId="{43DA59F5-191A-437E-9773-7BDE63DCCEF6}" type="presOf" srcId="{F97AA74F-F958-4560-8441-1D5963873098}" destId="{E0E8751D-25B0-49F6-8BD6-1AE720FE00F2}" srcOrd="0" destOrd="0" presId="urn:microsoft.com/office/officeart/2008/layout/HorizontalMultiLevelHierarchy"/>
    <dgm:cxn modelId="{2C86B3F6-7EB4-4110-964E-4C06CAD0763A}" srcId="{4A3C1F13-BB86-444C-94AF-F2502CFF3A28}" destId="{613B9CF7-F2AE-419C-A1FC-A9C2BF02BAD1}" srcOrd="1" destOrd="0" parTransId="{C14A612D-C9B2-44BC-9A3D-01513E60E370}" sibTransId="{B825B709-8E58-4A66-A2C3-1552599E3CA2}"/>
    <dgm:cxn modelId="{ACBD6AF7-4028-4EF0-AE38-881D0B01B672}" type="presOf" srcId="{1EB99F2D-51B1-4AA6-ABAC-3A4CA90326EE}" destId="{C814AB0E-062B-45BF-B9D0-56894D49D4E3}" srcOrd="1" destOrd="0" presId="urn:microsoft.com/office/officeart/2008/layout/HorizontalMultiLevelHierarchy"/>
    <dgm:cxn modelId="{348D78F9-66FA-499D-B1C5-34265FAC84A3}" srcId="{E5BBD7E7-E01E-4EC5-A32C-B6BFB4CED235}" destId="{927D8B51-6D65-4EDC-9EE9-6DECE0B7280C}" srcOrd="0" destOrd="0" parTransId="{1EB99F2D-51B1-4AA6-ABAC-3A4CA90326EE}" sibTransId="{619998CF-5C96-4174-A06E-5ED96FF1A219}"/>
    <dgm:cxn modelId="{D93383FB-3EF1-48DB-89E7-239F912AFEDF}" type="presOf" srcId="{1C981A20-985F-4C16-BD85-CD9D37EFF7CE}" destId="{0B042CAF-2C41-485B-866C-7CDE78BA3BA6}" srcOrd="0" destOrd="0" presId="urn:microsoft.com/office/officeart/2008/layout/HorizontalMultiLevelHierarchy"/>
    <dgm:cxn modelId="{A72DCEFC-2BF8-43AD-AEC5-D3C95FD1D81E}" type="presOf" srcId="{C14A612D-C9B2-44BC-9A3D-01513E60E370}" destId="{4CA3D8CE-0201-445A-9892-3A65CBF57928}" srcOrd="1" destOrd="0" presId="urn:microsoft.com/office/officeart/2008/layout/HorizontalMultiLevelHierarchy"/>
    <dgm:cxn modelId="{DCCD8591-3A24-4233-9936-3742FF2D666C}" type="presParOf" srcId="{7F206B2F-1739-456D-8CAA-5FDAC3B514FF}" destId="{EE93EECA-32A5-4AFC-BB8B-C14E5EDCEF2E}" srcOrd="0" destOrd="0" presId="urn:microsoft.com/office/officeart/2008/layout/HorizontalMultiLevelHierarchy"/>
    <dgm:cxn modelId="{FBA23E25-78BD-43B3-89E9-B30F71835353}" type="presParOf" srcId="{EE93EECA-32A5-4AFC-BB8B-C14E5EDCEF2E}" destId="{31701DDF-4BA4-40CD-93CE-A42E291FC80F}" srcOrd="0" destOrd="0" presId="urn:microsoft.com/office/officeart/2008/layout/HorizontalMultiLevelHierarchy"/>
    <dgm:cxn modelId="{71AA779C-F97F-4F10-AF92-EEB6D6D7F847}" type="presParOf" srcId="{EE93EECA-32A5-4AFC-BB8B-C14E5EDCEF2E}" destId="{E5362D07-4858-4A2C-A46A-314E33AF06E1}" srcOrd="1" destOrd="0" presId="urn:microsoft.com/office/officeart/2008/layout/HorizontalMultiLevelHierarchy"/>
    <dgm:cxn modelId="{AEC8B479-4B1F-4669-ADD7-3988B05DA674}" type="presParOf" srcId="{E5362D07-4858-4A2C-A46A-314E33AF06E1}" destId="{E0E8751D-25B0-49F6-8BD6-1AE720FE00F2}" srcOrd="0" destOrd="0" presId="urn:microsoft.com/office/officeart/2008/layout/HorizontalMultiLevelHierarchy"/>
    <dgm:cxn modelId="{FACEC8D5-DE41-4E61-A90F-C01F7C645160}" type="presParOf" srcId="{E0E8751D-25B0-49F6-8BD6-1AE720FE00F2}" destId="{F957851E-5FA4-483E-8C7B-166EED602DAB}" srcOrd="0" destOrd="0" presId="urn:microsoft.com/office/officeart/2008/layout/HorizontalMultiLevelHierarchy"/>
    <dgm:cxn modelId="{568754F6-6B2D-4C8C-B658-BF71BA32619B}" type="presParOf" srcId="{E5362D07-4858-4A2C-A46A-314E33AF06E1}" destId="{429AFCD0-3988-422C-849C-35254D695D8B}" srcOrd="1" destOrd="0" presId="urn:microsoft.com/office/officeart/2008/layout/HorizontalMultiLevelHierarchy"/>
    <dgm:cxn modelId="{EF6C5436-AEB4-463E-A55B-5869AA97EA5A}" type="presParOf" srcId="{429AFCD0-3988-422C-849C-35254D695D8B}" destId="{CF5CEE62-B934-4D9E-84CB-152EE3946C13}" srcOrd="0" destOrd="0" presId="urn:microsoft.com/office/officeart/2008/layout/HorizontalMultiLevelHierarchy"/>
    <dgm:cxn modelId="{7126D22A-68FE-4956-ACA3-510813B630B6}" type="presParOf" srcId="{429AFCD0-3988-422C-849C-35254D695D8B}" destId="{78ED5003-871A-42F7-84F0-2DF81CADD93B}" srcOrd="1" destOrd="0" presId="urn:microsoft.com/office/officeart/2008/layout/HorizontalMultiLevelHierarchy"/>
    <dgm:cxn modelId="{A8B18630-5675-404D-823F-CD08E78532B5}" type="presParOf" srcId="{78ED5003-871A-42F7-84F0-2DF81CADD93B}" destId="{3629C91A-C1EE-43F1-957A-41114723552D}" srcOrd="0" destOrd="0" presId="urn:microsoft.com/office/officeart/2008/layout/HorizontalMultiLevelHierarchy"/>
    <dgm:cxn modelId="{9CF38714-7F34-427D-9A64-9F34B293CFD2}" type="presParOf" srcId="{3629C91A-C1EE-43F1-957A-41114723552D}" destId="{3181115D-C26E-4D4E-87E2-0E6E59930CE1}" srcOrd="0" destOrd="0" presId="urn:microsoft.com/office/officeart/2008/layout/HorizontalMultiLevelHierarchy"/>
    <dgm:cxn modelId="{DD4A9F41-D2EB-451A-9F4C-0367602DC48A}" type="presParOf" srcId="{78ED5003-871A-42F7-84F0-2DF81CADD93B}" destId="{AAC576AC-89D2-457F-9263-1EB99907A1DE}" srcOrd="1" destOrd="0" presId="urn:microsoft.com/office/officeart/2008/layout/HorizontalMultiLevelHierarchy"/>
    <dgm:cxn modelId="{0A0EA8EC-C948-4168-A1EE-F8B34E12BBB1}" type="presParOf" srcId="{AAC576AC-89D2-457F-9263-1EB99907A1DE}" destId="{698C40A9-F66D-45B9-83BD-8C24309EC503}" srcOrd="0" destOrd="0" presId="urn:microsoft.com/office/officeart/2008/layout/HorizontalMultiLevelHierarchy"/>
    <dgm:cxn modelId="{2DBAC387-B554-4C9F-87F0-F9E7C0C20465}" type="presParOf" srcId="{AAC576AC-89D2-457F-9263-1EB99907A1DE}" destId="{5A75B399-6072-4CDC-A536-A165C0E0ACB9}" srcOrd="1" destOrd="0" presId="urn:microsoft.com/office/officeart/2008/layout/HorizontalMultiLevelHierarchy"/>
    <dgm:cxn modelId="{75CFB439-5139-164E-BBC9-97A05B8AACE0}" type="presParOf" srcId="{78ED5003-871A-42F7-84F0-2DF81CADD93B}" destId="{82E01B52-8F15-9145-BD9C-48D740D73DA0}" srcOrd="2" destOrd="0" presId="urn:microsoft.com/office/officeart/2008/layout/HorizontalMultiLevelHierarchy"/>
    <dgm:cxn modelId="{F786391B-85AE-CF49-A603-846C8071B42C}" type="presParOf" srcId="{82E01B52-8F15-9145-BD9C-48D740D73DA0}" destId="{BEE3A9E1-712B-7843-88EE-BB936A385CA5}" srcOrd="0" destOrd="0" presId="urn:microsoft.com/office/officeart/2008/layout/HorizontalMultiLevelHierarchy"/>
    <dgm:cxn modelId="{392A0B9E-0F33-CE49-8960-AE6E69ABBD18}" type="presParOf" srcId="{78ED5003-871A-42F7-84F0-2DF81CADD93B}" destId="{D007A5C7-D6C7-5A46-B696-E0301FC0024F}" srcOrd="3" destOrd="0" presId="urn:microsoft.com/office/officeart/2008/layout/HorizontalMultiLevelHierarchy"/>
    <dgm:cxn modelId="{7202C9BD-E6B0-144F-8274-9837AF7E825B}" type="presParOf" srcId="{D007A5C7-D6C7-5A46-B696-E0301FC0024F}" destId="{07D0C388-329C-B04E-AEC5-DD24CD2BBEA0}" srcOrd="0" destOrd="0" presId="urn:microsoft.com/office/officeart/2008/layout/HorizontalMultiLevelHierarchy"/>
    <dgm:cxn modelId="{AE70999D-1888-CE49-BD85-13B4EE268E62}" type="presParOf" srcId="{D007A5C7-D6C7-5A46-B696-E0301FC0024F}" destId="{14BE071D-A5E0-E74F-8C73-E969F77ADEAC}" srcOrd="1" destOrd="0" presId="urn:microsoft.com/office/officeart/2008/layout/HorizontalMultiLevelHierarchy"/>
    <dgm:cxn modelId="{F98A25C7-4694-4B80-9B50-2B40F5AA6A9D}" type="presParOf" srcId="{E5362D07-4858-4A2C-A46A-314E33AF06E1}" destId="{5B56B3CE-BB89-41AB-A135-F2DE8DD8BF26}" srcOrd="2" destOrd="0" presId="urn:microsoft.com/office/officeart/2008/layout/HorizontalMultiLevelHierarchy"/>
    <dgm:cxn modelId="{1D825B02-1C7C-4538-940D-53305691571A}" type="presParOf" srcId="{5B56B3CE-BB89-41AB-A135-F2DE8DD8BF26}" destId="{4CA3D8CE-0201-445A-9892-3A65CBF57928}" srcOrd="0" destOrd="0" presId="urn:microsoft.com/office/officeart/2008/layout/HorizontalMultiLevelHierarchy"/>
    <dgm:cxn modelId="{760A6A1B-BD12-4B04-97BE-DBFB6350210D}" type="presParOf" srcId="{E5362D07-4858-4A2C-A46A-314E33AF06E1}" destId="{E4273442-129B-4B98-A772-86E0A6A4AD43}" srcOrd="3" destOrd="0" presId="urn:microsoft.com/office/officeart/2008/layout/HorizontalMultiLevelHierarchy"/>
    <dgm:cxn modelId="{6492DD76-75F7-40D4-A4DC-0CE03C351BCA}" type="presParOf" srcId="{E4273442-129B-4B98-A772-86E0A6A4AD43}" destId="{C95986DA-6B69-43E6-8BED-646E4A63B317}" srcOrd="0" destOrd="0" presId="urn:microsoft.com/office/officeart/2008/layout/HorizontalMultiLevelHierarchy"/>
    <dgm:cxn modelId="{71FDC29A-F14E-4D46-A4BE-EF438FABA67B}" type="presParOf" srcId="{E4273442-129B-4B98-A772-86E0A6A4AD43}" destId="{0959D2B6-3B53-4D55-A0E5-7DCB40EE8022}" srcOrd="1" destOrd="0" presId="urn:microsoft.com/office/officeart/2008/layout/HorizontalMultiLevelHierarchy"/>
    <dgm:cxn modelId="{52ED3BAE-BC4B-47D6-B2B7-FD160C090727}" type="presParOf" srcId="{0959D2B6-3B53-4D55-A0E5-7DCB40EE8022}" destId="{35DED027-643F-47C2-9971-0E6715391CCD}" srcOrd="0" destOrd="0" presId="urn:microsoft.com/office/officeart/2008/layout/HorizontalMultiLevelHierarchy"/>
    <dgm:cxn modelId="{7C07BC14-AB72-4294-A099-489123115A74}" type="presParOf" srcId="{35DED027-643F-47C2-9971-0E6715391CCD}" destId="{816776FD-76B4-467D-9E97-CB19CCCAEDDB}" srcOrd="0" destOrd="0" presId="urn:microsoft.com/office/officeart/2008/layout/HorizontalMultiLevelHierarchy"/>
    <dgm:cxn modelId="{43521F89-8C64-4FD8-A7AA-803625C076E3}" type="presParOf" srcId="{0959D2B6-3B53-4D55-A0E5-7DCB40EE8022}" destId="{85A0AC5E-3C58-4CC6-81C6-F786CD3B2D35}" srcOrd="1" destOrd="0" presId="urn:microsoft.com/office/officeart/2008/layout/HorizontalMultiLevelHierarchy"/>
    <dgm:cxn modelId="{926698F7-0731-492D-AA23-1EEC7FA085F6}" type="presParOf" srcId="{85A0AC5E-3C58-4CC6-81C6-F786CD3B2D35}" destId="{576BB80C-775C-4C2D-910C-A34DDF54FB5B}" srcOrd="0" destOrd="0" presId="urn:microsoft.com/office/officeart/2008/layout/HorizontalMultiLevelHierarchy"/>
    <dgm:cxn modelId="{B8DD69C3-3EC9-438C-9D1F-30BDD321B7DE}" type="presParOf" srcId="{85A0AC5E-3C58-4CC6-81C6-F786CD3B2D35}" destId="{2E2CDB59-A2BF-42EA-A50C-E2F07CB04326}" srcOrd="1" destOrd="0" presId="urn:microsoft.com/office/officeart/2008/layout/HorizontalMultiLevelHierarchy"/>
    <dgm:cxn modelId="{5C8EAAD8-2EFA-4E77-99B5-F9300B86AC69}" type="presParOf" srcId="{0959D2B6-3B53-4D55-A0E5-7DCB40EE8022}" destId="{F2A1F6B6-B7FC-49A0-A425-8C98DA81ACE0}" srcOrd="2" destOrd="0" presId="urn:microsoft.com/office/officeart/2008/layout/HorizontalMultiLevelHierarchy"/>
    <dgm:cxn modelId="{BBDDC190-8AC7-4A15-B020-FC1E5C413B1E}" type="presParOf" srcId="{F2A1F6B6-B7FC-49A0-A425-8C98DA81ACE0}" destId="{2E06F5F7-B402-49A7-9AB2-E215BF516CDB}" srcOrd="0" destOrd="0" presId="urn:microsoft.com/office/officeart/2008/layout/HorizontalMultiLevelHierarchy"/>
    <dgm:cxn modelId="{269150EC-EEDE-469F-9E33-16508D7A3B46}" type="presParOf" srcId="{0959D2B6-3B53-4D55-A0E5-7DCB40EE8022}" destId="{F37CBECB-6C81-4548-B89F-F23F9D051A9B}" srcOrd="3" destOrd="0" presId="urn:microsoft.com/office/officeart/2008/layout/HorizontalMultiLevelHierarchy"/>
    <dgm:cxn modelId="{E1FD692C-268C-4066-9BB4-8A36FB7F88C4}" type="presParOf" srcId="{F37CBECB-6C81-4548-B89F-F23F9D051A9B}" destId="{95440F24-3AA8-499B-B7D6-91ECBF47812A}" srcOrd="0" destOrd="0" presId="urn:microsoft.com/office/officeart/2008/layout/HorizontalMultiLevelHierarchy"/>
    <dgm:cxn modelId="{78B9DA9B-155B-409B-A0CF-121965F55BC2}" type="presParOf" srcId="{F37CBECB-6C81-4548-B89F-F23F9D051A9B}" destId="{4AF4746E-AB7E-4E6C-A227-66F74D072090}" srcOrd="1" destOrd="0" presId="urn:microsoft.com/office/officeart/2008/layout/HorizontalMultiLevelHierarchy"/>
    <dgm:cxn modelId="{CBA3ACCD-12A9-44F6-8247-59DEEAF71C64}" type="presParOf" srcId="{0959D2B6-3B53-4D55-A0E5-7DCB40EE8022}" destId="{9030041E-1ABA-4FEB-8F18-05465CF8CEDD}" srcOrd="4" destOrd="0" presId="urn:microsoft.com/office/officeart/2008/layout/HorizontalMultiLevelHierarchy"/>
    <dgm:cxn modelId="{77B0E94C-8B24-4025-B3CA-474315AEA06F}" type="presParOf" srcId="{9030041E-1ABA-4FEB-8F18-05465CF8CEDD}" destId="{967B7D71-F676-474E-BDBC-3F4F020599E4}" srcOrd="0" destOrd="0" presId="urn:microsoft.com/office/officeart/2008/layout/HorizontalMultiLevelHierarchy"/>
    <dgm:cxn modelId="{30D8A55B-D75C-4562-97A3-5B7BDB459A5F}" type="presParOf" srcId="{0959D2B6-3B53-4D55-A0E5-7DCB40EE8022}" destId="{596948F4-54C6-4230-B89A-6AE12BF8B654}" srcOrd="5" destOrd="0" presId="urn:microsoft.com/office/officeart/2008/layout/HorizontalMultiLevelHierarchy"/>
    <dgm:cxn modelId="{5FCFDABF-6DFC-49D1-9A1E-F9BA1ADDBBBA}" type="presParOf" srcId="{596948F4-54C6-4230-B89A-6AE12BF8B654}" destId="{83D12D3C-5D5F-4B3E-96D8-ACA58243AF26}" srcOrd="0" destOrd="0" presId="urn:microsoft.com/office/officeart/2008/layout/HorizontalMultiLevelHierarchy"/>
    <dgm:cxn modelId="{AA27D9A4-B8E3-4E4B-A5E0-55DDCC6EFB8B}" type="presParOf" srcId="{596948F4-54C6-4230-B89A-6AE12BF8B654}" destId="{CB8B470F-2E1E-46AE-B364-85AE21FD3220}" srcOrd="1" destOrd="0" presId="urn:microsoft.com/office/officeart/2008/layout/HorizontalMultiLevelHierarchy"/>
    <dgm:cxn modelId="{4821ECEF-57B7-4D8A-844B-028C35017E29}" type="presParOf" srcId="{E5362D07-4858-4A2C-A46A-314E33AF06E1}" destId="{0B042CAF-2C41-485B-866C-7CDE78BA3BA6}" srcOrd="4" destOrd="0" presId="urn:microsoft.com/office/officeart/2008/layout/HorizontalMultiLevelHierarchy"/>
    <dgm:cxn modelId="{D7F90C9E-D4A6-4401-B2C3-A8FFBDA2EC3C}" type="presParOf" srcId="{0B042CAF-2C41-485B-866C-7CDE78BA3BA6}" destId="{BE7B1908-ECAE-4ED5-8DB7-7D59A151A87A}" srcOrd="0" destOrd="0" presId="urn:microsoft.com/office/officeart/2008/layout/HorizontalMultiLevelHierarchy"/>
    <dgm:cxn modelId="{1068CCBB-E86E-47CB-B23C-355A72E0C6A1}" type="presParOf" srcId="{E5362D07-4858-4A2C-A46A-314E33AF06E1}" destId="{2027F84B-A616-4E10-B58F-DB41CD982175}" srcOrd="5" destOrd="0" presId="urn:microsoft.com/office/officeart/2008/layout/HorizontalMultiLevelHierarchy"/>
    <dgm:cxn modelId="{33E16579-8645-4F6A-BE25-296BFAB975BC}" type="presParOf" srcId="{2027F84B-A616-4E10-B58F-DB41CD982175}" destId="{1110CBB3-4B48-487E-9300-6E98CBB10B27}" srcOrd="0" destOrd="0" presId="urn:microsoft.com/office/officeart/2008/layout/HorizontalMultiLevelHierarchy"/>
    <dgm:cxn modelId="{583F15C8-AD84-452F-8A9C-543C3097812F}" type="presParOf" srcId="{2027F84B-A616-4E10-B58F-DB41CD982175}" destId="{2EE7402F-D38D-4F20-A1C9-2C074788D753}" srcOrd="1" destOrd="0" presId="urn:microsoft.com/office/officeart/2008/layout/HorizontalMultiLevelHierarchy"/>
    <dgm:cxn modelId="{EC0F4DEE-AB20-405D-B29A-FB74262ED93B}" type="presParOf" srcId="{2EE7402F-D38D-4F20-A1C9-2C074788D753}" destId="{B8292535-C910-4111-9DD2-6EEB64D9B1E0}" srcOrd="0" destOrd="0" presId="urn:microsoft.com/office/officeart/2008/layout/HorizontalMultiLevelHierarchy"/>
    <dgm:cxn modelId="{A3566D83-E638-46D7-AD37-90DA54E1EC87}" type="presParOf" srcId="{B8292535-C910-4111-9DD2-6EEB64D9B1E0}" destId="{1C61DBD6-1ED3-4FD0-940F-41438FD817DB}" srcOrd="0" destOrd="0" presId="urn:microsoft.com/office/officeart/2008/layout/HorizontalMultiLevelHierarchy"/>
    <dgm:cxn modelId="{158C9868-AFF4-42E2-8C0E-7064267D09B2}" type="presParOf" srcId="{2EE7402F-D38D-4F20-A1C9-2C074788D753}" destId="{DE7CE763-3B86-4C08-9FC5-AE2EC0DA55D8}" srcOrd="1" destOrd="0" presId="urn:microsoft.com/office/officeart/2008/layout/HorizontalMultiLevelHierarchy"/>
    <dgm:cxn modelId="{A3C62D34-3E30-4BDD-9A36-FEDCD93ABC21}" type="presParOf" srcId="{DE7CE763-3B86-4C08-9FC5-AE2EC0DA55D8}" destId="{E79EFC4D-05C3-4A7A-9331-834E6CB1134D}" srcOrd="0" destOrd="0" presId="urn:microsoft.com/office/officeart/2008/layout/HorizontalMultiLevelHierarchy"/>
    <dgm:cxn modelId="{E7EE8AB3-FF67-445D-914E-5B86BBC3D992}" type="presParOf" srcId="{DE7CE763-3B86-4C08-9FC5-AE2EC0DA55D8}" destId="{F73EBC0E-ED37-420A-A823-1B0F96850E9D}" srcOrd="1" destOrd="0" presId="urn:microsoft.com/office/officeart/2008/layout/HorizontalMultiLevelHierarchy"/>
    <dgm:cxn modelId="{D9F2453A-CAC8-4641-BB99-5A51C294F643}" type="presParOf" srcId="{E5362D07-4858-4A2C-A46A-314E33AF06E1}" destId="{CBF1082B-AB26-4009-94C1-0F6894E64B45}" srcOrd="6" destOrd="0" presId="urn:microsoft.com/office/officeart/2008/layout/HorizontalMultiLevelHierarchy"/>
    <dgm:cxn modelId="{8DECD1F0-DDAA-4927-87DF-F43D18B6D3CF}" type="presParOf" srcId="{CBF1082B-AB26-4009-94C1-0F6894E64B45}" destId="{79DC01C0-FC89-43F2-A015-7FFF31394824}" srcOrd="0" destOrd="0" presId="urn:microsoft.com/office/officeart/2008/layout/HorizontalMultiLevelHierarchy"/>
    <dgm:cxn modelId="{19A425F7-5790-4322-AE17-B09D1581EF84}" type="presParOf" srcId="{E5362D07-4858-4A2C-A46A-314E33AF06E1}" destId="{9D2CEA01-2B2A-4670-A440-85FD0B983316}" srcOrd="7" destOrd="0" presId="urn:microsoft.com/office/officeart/2008/layout/HorizontalMultiLevelHierarchy"/>
    <dgm:cxn modelId="{D3CB1932-19FF-4531-AC7C-FDB3133E988C}" type="presParOf" srcId="{9D2CEA01-2B2A-4670-A440-85FD0B983316}" destId="{D4DAEB71-1AA7-4037-85FF-293DB3909801}" srcOrd="0" destOrd="0" presId="urn:microsoft.com/office/officeart/2008/layout/HorizontalMultiLevelHierarchy"/>
    <dgm:cxn modelId="{DD95E128-9F14-4C2C-A698-263E53F3EA75}" type="presParOf" srcId="{9D2CEA01-2B2A-4670-A440-85FD0B983316}" destId="{56CD7DBA-FDD4-4A2D-846C-77C36CA22BA8}" srcOrd="1" destOrd="0" presId="urn:microsoft.com/office/officeart/2008/layout/HorizontalMultiLevelHierarchy"/>
    <dgm:cxn modelId="{21F1D894-105C-4CB8-A10D-FBAC99341A30}" type="presParOf" srcId="{56CD7DBA-FDD4-4A2D-846C-77C36CA22BA8}" destId="{C4EF91C1-5DB8-42FE-B70A-4B5E181C7004}" srcOrd="0" destOrd="0" presId="urn:microsoft.com/office/officeart/2008/layout/HorizontalMultiLevelHierarchy"/>
    <dgm:cxn modelId="{7E77517B-AB35-421C-9814-836664B0A083}" type="presParOf" srcId="{C4EF91C1-5DB8-42FE-B70A-4B5E181C7004}" destId="{C814AB0E-062B-45BF-B9D0-56894D49D4E3}" srcOrd="0" destOrd="0" presId="urn:microsoft.com/office/officeart/2008/layout/HorizontalMultiLevelHierarchy"/>
    <dgm:cxn modelId="{A819C349-2671-4A7B-9BB7-0AB43C54288F}" type="presParOf" srcId="{56CD7DBA-FDD4-4A2D-846C-77C36CA22BA8}" destId="{1EB4B0FB-2A37-4043-800E-EDC6360BC92D}" srcOrd="1" destOrd="0" presId="urn:microsoft.com/office/officeart/2008/layout/HorizontalMultiLevelHierarchy"/>
    <dgm:cxn modelId="{F88798C6-B8D8-4C91-A1F9-69CEB398194A}" type="presParOf" srcId="{1EB4B0FB-2A37-4043-800E-EDC6360BC92D}" destId="{E5C5D141-0126-4DEA-82D7-EDFEE817159E}" srcOrd="0" destOrd="0" presId="urn:microsoft.com/office/officeart/2008/layout/HorizontalMultiLevelHierarchy"/>
    <dgm:cxn modelId="{34AF8807-4BEF-43C3-8717-F7A89A3B948C}" type="presParOf" srcId="{1EB4B0FB-2A37-4043-800E-EDC6360BC92D}" destId="{E52ADBC3-EA57-4404-8F8B-2CBEBAF76669}"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4EAF17B-49DB-443F-898E-06E03ACD2D4E}"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en-GB"/>
        </a:p>
      </dgm:t>
    </dgm:pt>
    <dgm:pt modelId="{4A3C1F13-BB86-444C-94AF-F2502CFF3A28}">
      <dgm:prSet phldrT="[Text]"/>
      <dgm:spPr>
        <a:solidFill>
          <a:schemeClr val="accent4">
            <a:lumMod val="60000"/>
            <a:lumOff val="40000"/>
          </a:schemeClr>
        </a:solidFill>
        <a:ln>
          <a:solidFill>
            <a:schemeClr val="accent4">
              <a:lumMod val="75000"/>
            </a:schemeClr>
          </a:solidFill>
        </a:ln>
      </dgm:spPr>
      <dgm:t>
        <a:bodyPr/>
        <a:lstStyle/>
        <a:p>
          <a:r>
            <a:rPr lang="en-GB" dirty="0">
              <a:solidFill>
                <a:schemeClr val="tx1"/>
              </a:solidFill>
              <a:latin typeface="Calibri" panose="020F0502020204030204" pitchFamily="34" charset="0"/>
              <a:cs typeface="Calibri" panose="020F0502020204030204" pitchFamily="34" charset="0"/>
            </a:rPr>
            <a:t>Improved outcomes for rural communities in Kenya</a:t>
          </a:r>
        </a:p>
      </dgm:t>
    </dgm:pt>
    <dgm:pt modelId="{BF16AAE7-FE97-46BA-91BE-03267A86A94E}" type="parTrans" cxnId="{56DD8737-8452-43FD-85B1-14188921753B}">
      <dgm:prSet/>
      <dgm:spPr/>
      <dgm:t>
        <a:bodyPr/>
        <a:lstStyle/>
        <a:p>
          <a:endParaRPr lang="en-GB"/>
        </a:p>
      </dgm:t>
    </dgm:pt>
    <dgm:pt modelId="{F5AA0923-67BF-4EC0-8C22-AE712B46EE0C}" type="sibTrans" cxnId="{56DD8737-8452-43FD-85B1-14188921753B}">
      <dgm:prSet/>
      <dgm:spPr/>
      <dgm:t>
        <a:bodyPr/>
        <a:lstStyle/>
        <a:p>
          <a:endParaRPr lang="en-GB"/>
        </a:p>
      </dgm:t>
    </dgm:pt>
    <dgm:pt modelId="{AE315944-3168-4E0E-A637-AFB91A39AFC1}">
      <dgm:prSet phldrT="[Text]"/>
      <dgm:spPr>
        <a:solidFill>
          <a:schemeClr val="accent6">
            <a:lumMod val="40000"/>
            <a:lumOff val="60000"/>
          </a:schemeClr>
        </a:solidFill>
        <a:ln>
          <a:solidFill>
            <a:schemeClr val="accent6">
              <a:lumMod val="75000"/>
            </a:schemeClr>
          </a:solidFill>
        </a:ln>
      </dgm:spPr>
      <dgm:t>
        <a:bodyPr/>
        <a:lstStyle/>
        <a:p>
          <a:r>
            <a:rPr lang="en-GB" dirty="0">
              <a:solidFill>
                <a:schemeClr val="tx1"/>
              </a:solidFill>
              <a:latin typeface="Calibri" panose="020F0502020204030204" pitchFamily="34" charset="0"/>
              <a:cs typeface="Calibri" panose="020F0502020204030204" pitchFamily="34" charset="0"/>
            </a:rPr>
            <a:t>Better primary care &amp; public health services</a:t>
          </a:r>
        </a:p>
      </dgm:t>
    </dgm:pt>
    <dgm:pt modelId="{F97AA74F-F958-4560-8441-1D5963873098}" type="parTrans" cxnId="{19A72A83-7177-4B25-9846-1086BFDF6B50}">
      <dgm:prSet/>
      <dgm:spPr>
        <a:ln>
          <a:solidFill>
            <a:schemeClr val="tx1">
              <a:lumMod val="50000"/>
              <a:lumOff val="50000"/>
            </a:schemeClr>
          </a:solidFill>
        </a:ln>
      </dgm:spPr>
      <dgm:t>
        <a:bodyPr/>
        <a:lstStyle/>
        <a:p>
          <a:endParaRPr lang="en-GB">
            <a:latin typeface="Calibri" panose="020F0502020204030204" pitchFamily="34" charset="0"/>
            <a:cs typeface="Calibri" panose="020F0502020204030204" pitchFamily="34" charset="0"/>
          </a:endParaRPr>
        </a:p>
      </dgm:t>
    </dgm:pt>
    <dgm:pt modelId="{2ADA845C-D6C7-4386-8B11-6B954257106B}" type="sibTrans" cxnId="{19A72A83-7177-4B25-9846-1086BFDF6B50}">
      <dgm:prSet/>
      <dgm:spPr/>
      <dgm:t>
        <a:bodyPr/>
        <a:lstStyle/>
        <a:p>
          <a:endParaRPr lang="en-GB"/>
        </a:p>
      </dgm:t>
    </dgm:pt>
    <dgm:pt modelId="{966D9D59-3225-4998-8AB8-03DDB048ECC1}">
      <dgm:prSet phldrT="[Text]"/>
      <dgm:spPr>
        <a:ln>
          <a:solidFill>
            <a:schemeClr val="tx2">
              <a:lumMod val="75000"/>
            </a:schemeClr>
          </a:solidFill>
        </a:ln>
      </dgm:spPr>
      <dgm:t>
        <a:bodyPr/>
        <a:lstStyle/>
        <a:p>
          <a:r>
            <a:rPr lang="en-GB" dirty="0">
              <a:solidFill>
                <a:schemeClr val="tx1"/>
              </a:solidFill>
              <a:latin typeface="Calibri" panose="020F0502020204030204" pitchFamily="34" charset="0"/>
              <a:cs typeface="Calibri" panose="020F0502020204030204" pitchFamily="34" charset="0"/>
            </a:rPr>
            <a:t>Primary care &amp; public health service needs are known &amp; planned</a:t>
          </a:r>
        </a:p>
      </dgm:t>
    </dgm:pt>
    <dgm:pt modelId="{E1643E44-4DCA-4BC7-A01A-B12DDBE7D3CF}" type="parTrans" cxnId="{11598B20-FED3-44CA-BBF4-937D0A54DD08}">
      <dgm:prSet/>
      <dgm:spPr>
        <a:ln>
          <a:solidFill>
            <a:schemeClr val="tx1">
              <a:lumMod val="50000"/>
              <a:lumOff val="50000"/>
            </a:schemeClr>
          </a:solidFill>
        </a:ln>
      </dgm:spPr>
      <dgm:t>
        <a:bodyPr/>
        <a:lstStyle/>
        <a:p>
          <a:endParaRPr lang="en-GB">
            <a:latin typeface="Calibri" panose="020F0502020204030204" pitchFamily="34" charset="0"/>
            <a:cs typeface="Calibri" panose="020F0502020204030204" pitchFamily="34" charset="0"/>
          </a:endParaRPr>
        </a:p>
      </dgm:t>
    </dgm:pt>
    <dgm:pt modelId="{EC48D8E8-79A7-4AE6-A8DA-AC3DC095048A}" type="sibTrans" cxnId="{11598B20-FED3-44CA-BBF4-937D0A54DD08}">
      <dgm:prSet/>
      <dgm:spPr/>
      <dgm:t>
        <a:bodyPr/>
        <a:lstStyle/>
        <a:p>
          <a:endParaRPr lang="en-GB"/>
        </a:p>
      </dgm:t>
    </dgm:pt>
    <dgm:pt modelId="{613B9CF7-F2AE-419C-A1FC-A9C2BF02BAD1}">
      <dgm:prSet phldrT="[Text]"/>
      <dgm:spPr>
        <a:solidFill>
          <a:schemeClr val="accent6">
            <a:lumMod val="40000"/>
            <a:lumOff val="60000"/>
          </a:schemeClr>
        </a:solidFill>
        <a:ln>
          <a:solidFill>
            <a:schemeClr val="accent6">
              <a:lumMod val="75000"/>
            </a:schemeClr>
          </a:solidFill>
        </a:ln>
      </dgm:spPr>
      <dgm:t>
        <a:bodyPr/>
        <a:lstStyle/>
        <a:p>
          <a:r>
            <a:rPr lang="en-GB" dirty="0">
              <a:solidFill>
                <a:schemeClr val="tx1"/>
              </a:solidFill>
              <a:latin typeface="Calibri" panose="020F0502020204030204" pitchFamily="34" charset="0"/>
              <a:cs typeface="Calibri" panose="020F0502020204030204" pitchFamily="34" charset="0"/>
            </a:rPr>
            <a:t>Engaged healthcare workers in rural </a:t>
          </a:r>
          <a:r>
            <a:rPr lang="en-GB" dirty="0" err="1">
              <a:solidFill>
                <a:schemeClr val="tx1"/>
              </a:solidFill>
              <a:latin typeface="Calibri" panose="020F0502020204030204" pitchFamily="34" charset="0"/>
              <a:cs typeface="Calibri" panose="020F0502020204030204" pitchFamily="34" charset="0"/>
            </a:rPr>
            <a:t>clincs</a:t>
          </a:r>
          <a:endParaRPr lang="en-GB" dirty="0">
            <a:solidFill>
              <a:schemeClr val="tx1"/>
            </a:solidFill>
            <a:latin typeface="Calibri" panose="020F0502020204030204" pitchFamily="34" charset="0"/>
            <a:cs typeface="Calibri" panose="020F0502020204030204" pitchFamily="34" charset="0"/>
          </a:endParaRPr>
        </a:p>
      </dgm:t>
    </dgm:pt>
    <dgm:pt modelId="{C14A612D-C9B2-44BC-9A3D-01513E60E370}" type="parTrans" cxnId="{2C86B3F6-7EB4-4110-964E-4C06CAD0763A}">
      <dgm:prSet/>
      <dgm:spPr>
        <a:ln>
          <a:solidFill>
            <a:schemeClr val="tx1">
              <a:lumMod val="50000"/>
              <a:lumOff val="50000"/>
            </a:schemeClr>
          </a:solidFill>
        </a:ln>
      </dgm:spPr>
      <dgm:t>
        <a:bodyPr/>
        <a:lstStyle/>
        <a:p>
          <a:endParaRPr lang="en-GB">
            <a:latin typeface="Calibri" panose="020F0502020204030204" pitchFamily="34" charset="0"/>
            <a:cs typeface="Calibri" panose="020F0502020204030204" pitchFamily="34" charset="0"/>
          </a:endParaRPr>
        </a:p>
      </dgm:t>
    </dgm:pt>
    <dgm:pt modelId="{B825B709-8E58-4A66-A2C3-1552599E3CA2}" type="sibTrans" cxnId="{2C86B3F6-7EB4-4110-964E-4C06CAD0763A}">
      <dgm:prSet/>
      <dgm:spPr/>
      <dgm:t>
        <a:bodyPr/>
        <a:lstStyle/>
        <a:p>
          <a:endParaRPr lang="en-GB"/>
        </a:p>
      </dgm:t>
    </dgm:pt>
    <dgm:pt modelId="{045A56B4-E81B-4E38-B0DA-81A4E887212F}">
      <dgm:prSet phldrT="[Text]"/>
      <dgm:spPr>
        <a:ln>
          <a:solidFill>
            <a:schemeClr val="tx2">
              <a:lumMod val="75000"/>
            </a:schemeClr>
          </a:solidFill>
        </a:ln>
      </dgm:spPr>
      <dgm:t>
        <a:bodyPr/>
        <a:lstStyle/>
        <a:p>
          <a:r>
            <a:rPr lang="en-GB" dirty="0" err="1">
              <a:solidFill>
                <a:schemeClr val="tx1"/>
              </a:solidFill>
              <a:latin typeface="Calibri" panose="020F0502020204030204" pitchFamily="34" charset="0"/>
              <a:cs typeface="Calibri" panose="020F0502020204030204" pitchFamily="34" charset="0"/>
            </a:rPr>
            <a:t>Healthworkers</a:t>
          </a:r>
          <a:r>
            <a:rPr lang="en-GB" dirty="0">
              <a:solidFill>
                <a:schemeClr val="tx1"/>
              </a:solidFill>
              <a:latin typeface="Calibri" panose="020F0502020204030204" pitchFamily="34" charset="0"/>
              <a:cs typeface="Calibri" panose="020F0502020204030204" pitchFamily="34" charset="0"/>
            </a:rPr>
            <a:t> are trained in relevant areas of practice</a:t>
          </a:r>
        </a:p>
      </dgm:t>
    </dgm:pt>
    <dgm:pt modelId="{0AC882FD-D75D-4BEE-964D-F43AF44D13E8}" type="parTrans" cxnId="{22EECD7A-D010-4B22-AE22-D62148D936F8}">
      <dgm:prSet/>
      <dgm:spPr>
        <a:ln>
          <a:solidFill>
            <a:schemeClr val="tx1">
              <a:lumMod val="50000"/>
              <a:lumOff val="50000"/>
            </a:schemeClr>
          </a:solidFill>
        </a:ln>
      </dgm:spPr>
      <dgm:t>
        <a:bodyPr/>
        <a:lstStyle/>
        <a:p>
          <a:endParaRPr lang="en-GB">
            <a:latin typeface="Calibri" panose="020F0502020204030204" pitchFamily="34" charset="0"/>
            <a:cs typeface="Calibri" panose="020F0502020204030204" pitchFamily="34" charset="0"/>
          </a:endParaRPr>
        </a:p>
      </dgm:t>
    </dgm:pt>
    <dgm:pt modelId="{EC6A72B5-2B4A-45D1-9596-8D15D9329815}" type="sibTrans" cxnId="{22EECD7A-D010-4B22-AE22-D62148D936F8}">
      <dgm:prSet/>
      <dgm:spPr/>
      <dgm:t>
        <a:bodyPr/>
        <a:lstStyle/>
        <a:p>
          <a:endParaRPr lang="en-GB"/>
        </a:p>
      </dgm:t>
    </dgm:pt>
    <dgm:pt modelId="{927D8B51-6D65-4EDC-9EE9-6DECE0B7280C}">
      <dgm:prSet phldrT="[Text]"/>
      <dgm:spPr>
        <a:ln>
          <a:solidFill>
            <a:schemeClr val="tx2">
              <a:lumMod val="75000"/>
            </a:schemeClr>
          </a:solidFill>
        </a:ln>
      </dgm:spPr>
      <dgm:t>
        <a:bodyPr/>
        <a:lstStyle/>
        <a:p>
          <a:r>
            <a:rPr lang="en-GB" dirty="0">
              <a:solidFill>
                <a:schemeClr val="tx1"/>
              </a:solidFill>
              <a:latin typeface="Calibri" panose="020F0502020204030204" pitchFamily="34" charset="0"/>
              <a:cs typeface="Calibri" panose="020F0502020204030204" pitchFamily="34" charset="0"/>
            </a:rPr>
            <a:t>An established network of healthcare professionals is functioning</a:t>
          </a:r>
        </a:p>
      </dgm:t>
    </dgm:pt>
    <dgm:pt modelId="{1EB99F2D-51B1-4AA6-ABAC-3A4CA90326EE}" type="parTrans" cxnId="{348D78F9-66FA-499D-B1C5-34265FAC84A3}">
      <dgm:prSet/>
      <dgm:spPr>
        <a:ln>
          <a:solidFill>
            <a:schemeClr val="tx1">
              <a:lumMod val="50000"/>
              <a:lumOff val="50000"/>
            </a:schemeClr>
          </a:solidFill>
        </a:ln>
      </dgm:spPr>
      <dgm:t>
        <a:bodyPr/>
        <a:lstStyle/>
        <a:p>
          <a:endParaRPr lang="en-GB">
            <a:latin typeface="Calibri" panose="020F0502020204030204" pitchFamily="34" charset="0"/>
            <a:cs typeface="Calibri" panose="020F0502020204030204" pitchFamily="34" charset="0"/>
          </a:endParaRPr>
        </a:p>
      </dgm:t>
    </dgm:pt>
    <dgm:pt modelId="{619998CF-5C96-4174-A06E-5ED96FF1A219}" type="sibTrans" cxnId="{348D78F9-66FA-499D-B1C5-34265FAC84A3}">
      <dgm:prSet/>
      <dgm:spPr/>
      <dgm:t>
        <a:bodyPr/>
        <a:lstStyle/>
        <a:p>
          <a:endParaRPr lang="en-GB"/>
        </a:p>
      </dgm:t>
    </dgm:pt>
    <dgm:pt modelId="{EA49D0A6-044A-4586-B00B-2EE21E5B5138}">
      <dgm:prSet phldrT="[Text]"/>
      <dgm:spPr>
        <a:ln>
          <a:solidFill>
            <a:schemeClr val="tx2">
              <a:lumMod val="75000"/>
            </a:schemeClr>
          </a:solidFill>
        </a:ln>
      </dgm:spPr>
      <dgm:t>
        <a:bodyPr/>
        <a:lstStyle/>
        <a:p>
          <a:r>
            <a:rPr lang="en-GB" dirty="0" err="1">
              <a:solidFill>
                <a:schemeClr val="tx1"/>
              </a:solidFill>
              <a:latin typeface="Calibri" panose="020F0502020204030204" pitchFamily="34" charset="0"/>
              <a:cs typeface="Calibri" panose="020F0502020204030204" pitchFamily="34" charset="0"/>
            </a:rPr>
            <a:t>Healthworkerss</a:t>
          </a:r>
          <a:r>
            <a:rPr lang="en-GB" dirty="0">
              <a:solidFill>
                <a:schemeClr val="tx1"/>
              </a:solidFill>
              <a:latin typeface="Calibri" panose="020F0502020204030204" pitchFamily="34" charset="0"/>
              <a:cs typeface="Calibri" panose="020F0502020204030204" pitchFamily="34" charset="0"/>
            </a:rPr>
            <a:t> in remote areas feel supported by partners </a:t>
          </a:r>
        </a:p>
      </dgm:t>
    </dgm:pt>
    <dgm:pt modelId="{07628917-1B3D-4CC3-B86F-C5175AADF09D}" type="parTrans" cxnId="{E07FE0C2-7D38-4524-BC02-64FC72A52DB2}">
      <dgm:prSet/>
      <dgm:spPr>
        <a:ln>
          <a:solidFill>
            <a:schemeClr val="tx1">
              <a:lumMod val="50000"/>
              <a:lumOff val="50000"/>
            </a:schemeClr>
          </a:solidFill>
        </a:ln>
      </dgm:spPr>
      <dgm:t>
        <a:bodyPr/>
        <a:lstStyle/>
        <a:p>
          <a:endParaRPr lang="en-GB">
            <a:latin typeface="Calibri" panose="020F0502020204030204" pitchFamily="34" charset="0"/>
            <a:cs typeface="Calibri" panose="020F0502020204030204" pitchFamily="34" charset="0"/>
          </a:endParaRPr>
        </a:p>
      </dgm:t>
    </dgm:pt>
    <dgm:pt modelId="{4B26D911-87BE-431D-9C5B-7B5BC1305578}" type="sibTrans" cxnId="{E07FE0C2-7D38-4524-BC02-64FC72A52DB2}">
      <dgm:prSet/>
      <dgm:spPr/>
      <dgm:t>
        <a:bodyPr/>
        <a:lstStyle/>
        <a:p>
          <a:endParaRPr lang="en-GB"/>
        </a:p>
      </dgm:t>
    </dgm:pt>
    <dgm:pt modelId="{FB50B548-87FE-4884-AF31-EE59FD1F15E5}">
      <dgm:prSet phldrT="[Text]"/>
      <dgm:spPr>
        <a:ln>
          <a:solidFill>
            <a:schemeClr val="tx2">
              <a:lumMod val="75000"/>
            </a:schemeClr>
          </a:solidFill>
        </a:ln>
      </dgm:spPr>
      <dgm:t>
        <a:bodyPr/>
        <a:lstStyle/>
        <a:p>
          <a:r>
            <a:rPr lang="en-GB" dirty="0">
              <a:solidFill>
                <a:schemeClr val="tx1"/>
              </a:solidFill>
              <a:latin typeface="Calibri" panose="020F0502020204030204" pitchFamily="34" charset="0"/>
              <a:cs typeface="Calibri" panose="020F0502020204030204" pitchFamily="34" charset="0"/>
            </a:rPr>
            <a:t>Education interventions to improve knowledge &amp; skills are available</a:t>
          </a:r>
        </a:p>
      </dgm:t>
    </dgm:pt>
    <dgm:pt modelId="{9CF4CE00-CBC8-4CD3-886E-431EF60ED478}" type="parTrans" cxnId="{2B13A705-79B8-466A-ABCC-FB2D19D32EFB}">
      <dgm:prSet/>
      <dgm:spPr>
        <a:ln>
          <a:solidFill>
            <a:schemeClr val="tx1">
              <a:lumMod val="50000"/>
              <a:lumOff val="50000"/>
            </a:schemeClr>
          </a:solidFill>
        </a:ln>
      </dgm:spPr>
      <dgm:t>
        <a:bodyPr/>
        <a:lstStyle/>
        <a:p>
          <a:endParaRPr lang="en-GB">
            <a:latin typeface="Calibri" panose="020F0502020204030204" pitchFamily="34" charset="0"/>
            <a:cs typeface="Calibri" panose="020F0502020204030204" pitchFamily="34" charset="0"/>
          </a:endParaRPr>
        </a:p>
      </dgm:t>
    </dgm:pt>
    <dgm:pt modelId="{54F7F818-FF4F-4F11-A158-FB18693F5FB4}" type="sibTrans" cxnId="{2B13A705-79B8-466A-ABCC-FB2D19D32EFB}">
      <dgm:prSet/>
      <dgm:spPr/>
      <dgm:t>
        <a:bodyPr/>
        <a:lstStyle/>
        <a:p>
          <a:endParaRPr lang="en-GB"/>
        </a:p>
      </dgm:t>
    </dgm:pt>
    <dgm:pt modelId="{3234BEDE-AFB5-4F7B-95BE-6D83E3393F24}">
      <dgm:prSet phldrT="[Text]"/>
      <dgm:spPr>
        <a:ln>
          <a:solidFill>
            <a:schemeClr val="tx2">
              <a:lumMod val="75000"/>
            </a:schemeClr>
          </a:solidFill>
        </a:ln>
      </dgm:spPr>
      <dgm:t>
        <a:bodyPr/>
        <a:lstStyle/>
        <a:p>
          <a:r>
            <a:rPr lang="en-GB" dirty="0" err="1">
              <a:solidFill>
                <a:schemeClr val="tx1"/>
              </a:solidFill>
              <a:latin typeface="Calibri" panose="020F0502020204030204" pitchFamily="34" charset="0"/>
              <a:cs typeface="Calibri" panose="020F0502020204030204" pitchFamily="34" charset="0"/>
            </a:rPr>
            <a:t>Healthworkers</a:t>
          </a:r>
          <a:r>
            <a:rPr lang="en-GB" dirty="0">
              <a:solidFill>
                <a:schemeClr val="tx1"/>
              </a:solidFill>
              <a:latin typeface="Calibri" panose="020F0502020204030204" pitchFamily="34" charset="0"/>
              <a:cs typeface="Calibri" panose="020F0502020204030204" pitchFamily="34" charset="0"/>
            </a:rPr>
            <a:t> know what interventions are effective</a:t>
          </a:r>
        </a:p>
      </dgm:t>
    </dgm:pt>
    <dgm:pt modelId="{4CD56C2C-6B28-4153-9BC5-5A5543368BF2}" type="parTrans" cxnId="{4F484210-91D3-4463-9C42-4271645F2F39}">
      <dgm:prSet/>
      <dgm:spPr>
        <a:ln>
          <a:solidFill>
            <a:schemeClr val="tx1">
              <a:lumMod val="50000"/>
              <a:lumOff val="50000"/>
            </a:schemeClr>
          </a:solidFill>
        </a:ln>
      </dgm:spPr>
      <dgm:t>
        <a:bodyPr/>
        <a:lstStyle/>
        <a:p>
          <a:endParaRPr lang="en-GB">
            <a:latin typeface="Calibri" panose="020F0502020204030204" pitchFamily="34" charset="0"/>
            <a:cs typeface="Calibri" panose="020F0502020204030204" pitchFamily="34" charset="0"/>
          </a:endParaRPr>
        </a:p>
      </dgm:t>
    </dgm:pt>
    <dgm:pt modelId="{D7CAA5E6-3404-4C47-A9C5-2222F7E616FE}" type="sibTrans" cxnId="{4F484210-91D3-4463-9C42-4271645F2F39}">
      <dgm:prSet/>
      <dgm:spPr/>
      <dgm:t>
        <a:bodyPr/>
        <a:lstStyle/>
        <a:p>
          <a:endParaRPr lang="en-GB"/>
        </a:p>
      </dgm:t>
    </dgm:pt>
    <dgm:pt modelId="{E5BBD7E7-E01E-4EC5-A32C-B6BFB4CED235}">
      <dgm:prSet phldrT="[Text]"/>
      <dgm:spPr>
        <a:solidFill>
          <a:schemeClr val="accent6">
            <a:lumMod val="40000"/>
            <a:lumOff val="60000"/>
          </a:schemeClr>
        </a:solidFill>
        <a:ln>
          <a:solidFill>
            <a:schemeClr val="accent6">
              <a:lumMod val="75000"/>
            </a:schemeClr>
          </a:solidFill>
        </a:ln>
      </dgm:spPr>
      <dgm:t>
        <a:bodyPr/>
        <a:lstStyle/>
        <a:p>
          <a:r>
            <a:rPr lang="en-GB" dirty="0">
              <a:solidFill>
                <a:schemeClr val="tx1"/>
              </a:solidFill>
              <a:latin typeface="Calibri" panose="020F0502020204030204" pitchFamily="34" charset="0"/>
              <a:cs typeface="Calibri" panose="020F0502020204030204" pitchFamily="34" charset="0"/>
            </a:rPr>
            <a:t>Healthcare professionals in remote locations can network with each other</a:t>
          </a:r>
        </a:p>
      </dgm:t>
    </dgm:pt>
    <dgm:pt modelId="{4257D7FC-C7B5-409C-A9BB-7C05D3023340}" type="parTrans" cxnId="{EEB5601C-DD9A-4343-AA9D-B214D1B53B3D}">
      <dgm:prSet/>
      <dgm:spPr>
        <a:ln>
          <a:solidFill>
            <a:schemeClr val="tx1">
              <a:lumMod val="50000"/>
              <a:lumOff val="50000"/>
            </a:schemeClr>
          </a:solidFill>
        </a:ln>
      </dgm:spPr>
      <dgm:t>
        <a:bodyPr/>
        <a:lstStyle/>
        <a:p>
          <a:endParaRPr lang="en-GB">
            <a:latin typeface="Calibri" panose="020F0502020204030204" pitchFamily="34" charset="0"/>
            <a:cs typeface="Calibri" panose="020F0502020204030204" pitchFamily="34" charset="0"/>
          </a:endParaRPr>
        </a:p>
      </dgm:t>
    </dgm:pt>
    <dgm:pt modelId="{C39D76CD-1689-40D6-8408-2A3B2F857368}" type="sibTrans" cxnId="{EEB5601C-DD9A-4343-AA9D-B214D1B53B3D}">
      <dgm:prSet/>
      <dgm:spPr/>
      <dgm:t>
        <a:bodyPr/>
        <a:lstStyle/>
        <a:p>
          <a:endParaRPr lang="en-GB"/>
        </a:p>
      </dgm:t>
    </dgm:pt>
    <dgm:pt modelId="{414C4CB7-B59E-4CF8-A30A-3C7250AB4FF8}">
      <dgm:prSet phldrT="[Text]"/>
      <dgm:spPr>
        <a:solidFill>
          <a:schemeClr val="accent6">
            <a:lumMod val="40000"/>
            <a:lumOff val="60000"/>
          </a:schemeClr>
        </a:solidFill>
        <a:ln>
          <a:solidFill>
            <a:schemeClr val="accent6">
              <a:lumMod val="75000"/>
            </a:schemeClr>
          </a:solidFill>
        </a:ln>
      </dgm:spPr>
      <dgm:t>
        <a:bodyPr/>
        <a:lstStyle/>
        <a:p>
          <a:r>
            <a:rPr lang="en-GB" dirty="0">
              <a:solidFill>
                <a:schemeClr val="tx1"/>
              </a:solidFill>
              <a:latin typeface="Calibri" panose="020F0502020204030204" pitchFamily="34" charset="0"/>
              <a:cs typeface="Calibri" panose="020F0502020204030204" pitchFamily="34" charset="0"/>
            </a:rPr>
            <a:t>Empowered healthcare professionals</a:t>
          </a:r>
        </a:p>
      </dgm:t>
    </dgm:pt>
    <dgm:pt modelId="{8FC97AC2-50D3-4A71-8069-6D3EADF816FE}" type="sibTrans" cxnId="{58F27204-B8FE-49D1-9E42-73074021655D}">
      <dgm:prSet/>
      <dgm:spPr/>
      <dgm:t>
        <a:bodyPr/>
        <a:lstStyle/>
        <a:p>
          <a:endParaRPr lang="en-GB"/>
        </a:p>
      </dgm:t>
    </dgm:pt>
    <dgm:pt modelId="{1C981A20-985F-4C16-BD85-CD9D37EFF7CE}" type="parTrans" cxnId="{58F27204-B8FE-49D1-9E42-73074021655D}">
      <dgm:prSet/>
      <dgm:spPr>
        <a:ln>
          <a:solidFill>
            <a:schemeClr val="tx1">
              <a:lumMod val="50000"/>
              <a:lumOff val="50000"/>
            </a:schemeClr>
          </a:solidFill>
        </a:ln>
      </dgm:spPr>
      <dgm:t>
        <a:bodyPr/>
        <a:lstStyle/>
        <a:p>
          <a:endParaRPr lang="en-GB">
            <a:latin typeface="Calibri" panose="020F0502020204030204" pitchFamily="34" charset="0"/>
            <a:cs typeface="Calibri" panose="020F0502020204030204" pitchFamily="34" charset="0"/>
          </a:endParaRPr>
        </a:p>
      </dgm:t>
    </dgm:pt>
    <dgm:pt modelId="{310FE85A-7477-224C-AE5C-1A90EBF44C57}">
      <dgm:prSet phldrT="[Text]"/>
      <dgm:spPr>
        <a:ln>
          <a:solidFill>
            <a:schemeClr val="tx2">
              <a:lumMod val="75000"/>
            </a:schemeClr>
          </a:solidFill>
        </a:ln>
      </dgm:spPr>
      <dgm:t>
        <a:bodyPr/>
        <a:lstStyle/>
        <a:p>
          <a:r>
            <a:rPr lang="en-GB" dirty="0" err="1">
              <a:solidFill>
                <a:schemeClr val="tx1"/>
              </a:solidFill>
              <a:latin typeface="Calibri" panose="020F0502020204030204" pitchFamily="34" charset="0"/>
              <a:cs typeface="Calibri" panose="020F0502020204030204" pitchFamily="34" charset="0"/>
            </a:rPr>
            <a:t>Healthworkers</a:t>
          </a:r>
          <a:r>
            <a:rPr lang="en-GB" dirty="0">
              <a:solidFill>
                <a:schemeClr val="tx1"/>
              </a:solidFill>
              <a:latin typeface="Calibri" panose="020F0502020204030204" pitchFamily="34" charset="0"/>
              <a:cs typeface="Calibri" panose="020F0502020204030204" pitchFamily="34" charset="0"/>
            </a:rPr>
            <a:t> have skills in QI to improve  systems of care</a:t>
          </a:r>
        </a:p>
      </dgm:t>
    </dgm:pt>
    <dgm:pt modelId="{EF252A0E-28B0-6C42-8069-A3D59938AA34}" type="parTrans" cxnId="{0AA0CC48-3743-B349-924F-8E06AEEF7E12}">
      <dgm:prSet/>
      <dgm:spPr/>
      <dgm:t>
        <a:bodyPr/>
        <a:lstStyle/>
        <a:p>
          <a:endParaRPr lang="en-US"/>
        </a:p>
      </dgm:t>
    </dgm:pt>
    <dgm:pt modelId="{CC935FD3-B77A-884D-9C3C-4A8A4D36DD5A}" type="sibTrans" cxnId="{0AA0CC48-3743-B349-924F-8E06AEEF7E12}">
      <dgm:prSet/>
      <dgm:spPr/>
      <dgm:t>
        <a:bodyPr/>
        <a:lstStyle/>
        <a:p>
          <a:endParaRPr lang="en-US"/>
        </a:p>
      </dgm:t>
    </dgm:pt>
    <dgm:pt modelId="{7F206B2F-1739-456D-8CAA-5FDAC3B514FF}" type="pres">
      <dgm:prSet presAssocID="{84EAF17B-49DB-443F-898E-06E03ACD2D4E}" presName="Name0" presStyleCnt="0">
        <dgm:presLayoutVars>
          <dgm:chPref val="1"/>
          <dgm:dir/>
          <dgm:animOne val="branch"/>
          <dgm:animLvl val="lvl"/>
          <dgm:resizeHandles val="exact"/>
        </dgm:presLayoutVars>
      </dgm:prSet>
      <dgm:spPr/>
    </dgm:pt>
    <dgm:pt modelId="{EE93EECA-32A5-4AFC-BB8B-C14E5EDCEF2E}" type="pres">
      <dgm:prSet presAssocID="{4A3C1F13-BB86-444C-94AF-F2502CFF3A28}" presName="root1" presStyleCnt="0"/>
      <dgm:spPr/>
    </dgm:pt>
    <dgm:pt modelId="{31701DDF-4BA4-40CD-93CE-A42E291FC80F}" type="pres">
      <dgm:prSet presAssocID="{4A3C1F13-BB86-444C-94AF-F2502CFF3A28}" presName="LevelOneTextNode" presStyleLbl="node0" presStyleIdx="0" presStyleCnt="1" custAng="5400000" custFlipHor="1" custScaleX="421887" custScaleY="44166" custLinFactNeighborX="-98500" custLinFactNeighborY="-2734">
        <dgm:presLayoutVars>
          <dgm:chPref val="3"/>
        </dgm:presLayoutVars>
      </dgm:prSet>
      <dgm:spPr>
        <a:prstGeom prst="roundRect">
          <a:avLst/>
        </a:prstGeom>
      </dgm:spPr>
    </dgm:pt>
    <dgm:pt modelId="{E5362D07-4858-4A2C-A46A-314E33AF06E1}" type="pres">
      <dgm:prSet presAssocID="{4A3C1F13-BB86-444C-94AF-F2502CFF3A28}" presName="level2hierChild" presStyleCnt="0"/>
      <dgm:spPr/>
    </dgm:pt>
    <dgm:pt modelId="{E0E8751D-25B0-49F6-8BD6-1AE720FE00F2}" type="pres">
      <dgm:prSet presAssocID="{F97AA74F-F958-4560-8441-1D5963873098}" presName="conn2-1" presStyleLbl="parChTrans1D2" presStyleIdx="0" presStyleCnt="4"/>
      <dgm:spPr/>
    </dgm:pt>
    <dgm:pt modelId="{F957851E-5FA4-483E-8C7B-166EED602DAB}" type="pres">
      <dgm:prSet presAssocID="{F97AA74F-F958-4560-8441-1D5963873098}" presName="connTx" presStyleLbl="parChTrans1D2" presStyleIdx="0" presStyleCnt="4"/>
      <dgm:spPr/>
    </dgm:pt>
    <dgm:pt modelId="{429AFCD0-3988-422C-849C-35254D695D8B}" type="pres">
      <dgm:prSet presAssocID="{AE315944-3168-4E0E-A637-AFB91A39AFC1}" presName="root2" presStyleCnt="0"/>
      <dgm:spPr/>
    </dgm:pt>
    <dgm:pt modelId="{CF5CEE62-B934-4D9E-84CB-152EE3946C13}" type="pres">
      <dgm:prSet presAssocID="{AE315944-3168-4E0E-A637-AFB91A39AFC1}" presName="LevelTwoTextNode" presStyleLbl="node2" presStyleIdx="0" presStyleCnt="4">
        <dgm:presLayoutVars>
          <dgm:chPref val="3"/>
        </dgm:presLayoutVars>
      </dgm:prSet>
      <dgm:spPr>
        <a:prstGeom prst="roundRect">
          <a:avLst/>
        </a:prstGeom>
      </dgm:spPr>
    </dgm:pt>
    <dgm:pt modelId="{78ED5003-871A-42F7-84F0-2DF81CADD93B}" type="pres">
      <dgm:prSet presAssocID="{AE315944-3168-4E0E-A637-AFB91A39AFC1}" presName="level3hierChild" presStyleCnt="0"/>
      <dgm:spPr/>
    </dgm:pt>
    <dgm:pt modelId="{3629C91A-C1EE-43F1-957A-41114723552D}" type="pres">
      <dgm:prSet presAssocID="{E1643E44-4DCA-4BC7-A01A-B12DDBE7D3CF}" presName="conn2-1" presStyleLbl="parChTrans1D3" presStyleIdx="0" presStyleCnt="7"/>
      <dgm:spPr/>
    </dgm:pt>
    <dgm:pt modelId="{3181115D-C26E-4D4E-87E2-0E6E59930CE1}" type="pres">
      <dgm:prSet presAssocID="{E1643E44-4DCA-4BC7-A01A-B12DDBE7D3CF}" presName="connTx" presStyleLbl="parChTrans1D3" presStyleIdx="0" presStyleCnt="7"/>
      <dgm:spPr/>
    </dgm:pt>
    <dgm:pt modelId="{AAC576AC-89D2-457F-9263-1EB99907A1DE}" type="pres">
      <dgm:prSet presAssocID="{966D9D59-3225-4998-8AB8-03DDB048ECC1}" presName="root2" presStyleCnt="0"/>
      <dgm:spPr/>
    </dgm:pt>
    <dgm:pt modelId="{698C40A9-F66D-45B9-83BD-8C24309EC503}" type="pres">
      <dgm:prSet presAssocID="{966D9D59-3225-4998-8AB8-03DDB048ECC1}" presName="LevelTwoTextNode" presStyleLbl="node3" presStyleIdx="0" presStyleCnt="7">
        <dgm:presLayoutVars>
          <dgm:chPref val="3"/>
        </dgm:presLayoutVars>
      </dgm:prSet>
      <dgm:spPr>
        <a:prstGeom prst="roundRect">
          <a:avLst/>
        </a:prstGeom>
      </dgm:spPr>
    </dgm:pt>
    <dgm:pt modelId="{5A75B399-6072-4CDC-A536-A165C0E0ACB9}" type="pres">
      <dgm:prSet presAssocID="{966D9D59-3225-4998-8AB8-03DDB048ECC1}" presName="level3hierChild" presStyleCnt="0"/>
      <dgm:spPr/>
    </dgm:pt>
    <dgm:pt modelId="{5B56B3CE-BB89-41AB-A135-F2DE8DD8BF26}" type="pres">
      <dgm:prSet presAssocID="{C14A612D-C9B2-44BC-9A3D-01513E60E370}" presName="conn2-1" presStyleLbl="parChTrans1D2" presStyleIdx="1" presStyleCnt="4"/>
      <dgm:spPr/>
    </dgm:pt>
    <dgm:pt modelId="{4CA3D8CE-0201-445A-9892-3A65CBF57928}" type="pres">
      <dgm:prSet presAssocID="{C14A612D-C9B2-44BC-9A3D-01513E60E370}" presName="connTx" presStyleLbl="parChTrans1D2" presStyleIdx="1" presStyleCnt="4"/>
      <dgm:spPr/>
    </dgm:pt>
    <dgm:pt modelId="{E4273442-129B-4B98-A772-86E0A6A4AD43}" type="pres">
      <dgm:prSet presAssocID="{613B9CF7-F2AE-419C-A1FC-A9C2BF02BAD1}" presName="root2" presStyleCnt="0"/>
      <dgm:spPr/>
    </dgm:pt>
    <dgm:pt modelId="{C95986DA-6B69-43E6-8BED-646E4A63B317}" type="pres">
      <dgm:prSet presAssocID="{613B9CF7-F2AE-419C-A1FC-A9C2BF02BAD1}" presName="LevelTwoTextNode" presStyleLbl="node2" presStyleIdx="1" presStyleCnt="4">
        <dgm:presLayoutVars>
          <dgm:chPref val="3"/>
        </dgm:presLayoutVars>
      </dgm:prSet>
      <dgm:spPr>
        <a:prstGeom prst="roundRect">
          <a:avLst/>
        </a:prstGeom>
      </dgm:spPr>
    </dgm:pt>
    <dgm:pt modelId="{0959D2B6-3B53-4D55-A0E5-7DCB40EE8022}" type="pres">
      <dgm:prSet presAssocID="{613B9CF7-F2AE-419C-A1FC-A9C2BF02BAD1}" presName="level3hierChild" presStyleCnt="0"/>
      <dgm:spPr/>
    </dgm:pt>
    <dgm:pt modelId="{35DED027-643F-47C2-9971-0E6715391CCD}" type="pres">
      <dgm:prSet presAssocID="{0AC882FD-D75D-4BEE-964D-F43AF44D13E8}" presName="conn2-1" presStyleLbl="parChTrans1D3" presStyleIdx="1" presStyleCnt="7"/>
      <dgm:spPr/>
    </dgm:pt>
    <dgm:pt modelId="{816776FD-76B4-467D-9E97-CB19CCCAEDDB}" type="pres">
      <dgm:prSet presAssocID="{0AC882FD-D75D-4BEE-964D-F43AF44D13E8}" presName="connTx" presStyleLbl="parChTrans1D3" presStyleIdx="1" presStyleCnt="7"/>
      <dgm:spPr/>
    </dgm:pt>
    <dgm:pt modelId="{85A0AC5E-3C58-4CC6-81C6-F786CD3B2D35}" type="pres">
      <dgm:prSet presAssocID="{045A56B4-E81B-4E38-B0DA-81A4E887212F}" presName="root2" presStyleCnt="0"/>
      <dgm:spPr/>
    </dgm:pt>
    <dgm:pt modelId="{576BB80C-775C-4C2D-910C-A34DDF54FB5B}" type="pres">
      <dgm:prSet presAssocID="{045A56B4-E81B-4E38-B0DA-81A4E887212F}" presName="LevelTwoTextNode" presStyleLbl="node3" presStyleIdx="1" presStyleCnt="7" custLinFactNeighborX="-2859" custLinFactNeighborY="-17474">
        <dgm:presLayoutVars>
          <dgm:chPref val="3"/>
        </dgm:presLayoutVars>
      </dgm:prSet>
      <dgm:spPr>
        <a:prstGeom prst="roundRect">
          <a:avLst/>
        </a:prstGeom>
      </dgm:spPr>
    </dgm:pt>
    <dgm:pt modelId="{2E2CDB59-A2BF-42EA-A50C-E2F07CB04326}" type="pres">
      <dgm:prSet presAssocID="{045A56B4-E81B-4E38-B0DA-81A4E887212F}" presName="level3hierChild" presStyleCnt="0"/>
      <dgm:spPr/>
    </dgm:pt>
    <dgm:pt modelId="{F2A1F6B6-B7FC-49A0-A425-8C98DA81ACE0}" type="pres">
      <dgm:prSet presAssocID="{07628917-1B3D-4CC3-B86F-C5175AADF09D}" presName="conn2-1" presStyleLbl="parChTrans1D3" presStyleIdx="2" presStyleCnt="7"/>
      <dgm:spPr/>
    </dgm:pt>
    <dgm:pt modelId="{2E06F5F7-B402-49A7-9AB2-E215BF516CDB}" type="pres">
      <dgm:prSet presAssocID="{07628917-1B3D-4CC3-B86F-C5175AADF09D}" presName="connTx" presStyleLbl="parChTrans1D3" presStyleIdx="2" presStyleCnt="7"/>
      <dgm:spPr/>
    </dgm:pt>
    <dgm:pt modelId="{F37CBECB-6C81-4548-B89F-F23F9D051A9B}" type="pres">
      <dgm:prSet presAssocID="{EA49D0A6-044A-4586-B00B-2EE21E5B5138}" presName="root2" presStyleCnt="0"/>
      <dgm:spPr/>
    </dgm:pt>
    <dgm:pt modelId="{95440F24-3AA8-499B-B7D6-91ECBF47812A}" type="pres">
      <dgm:prSet presAssocID="{EA49D0A6-044A-4586-B00B-2EE21E5B5138}" presName="LevelTwoTextNode" presStyleLbl="node3" presStyleIdx="2" presStyleCnt="7" custLinFactNeighborX="-2833" custLinFactNeighborY="-22048">
        <dgm:presLayoutVars>
          <dgm:chPref val="3"/>
        </dgm:presLayoutVars>
      </dgm:prSet>
      <dgm:spPr>
        <a:prstGeom prst="roundRect">
          <a:avLst/>
        </a:prstGeom>
      </dgm:spPr>
    </dgm:pt>
    <dgm:pt modelId="{4AF4746E-AB7E-4E6C-A227-66F74D072090}" type="pres">
      <dgm:prSet presAssocID="{EA49D0A6-044A-4586-B00B-2EE21E5B5138}" presName="level3hierChild" presStyleCnt="0"/>
      <dgm:spPr/>
    </dgm:pt>
    <dgm:pt modelId="{0B042CAF-2C41-485B-866C-7CDE78BA3BA6}" type="pres">
      <dgm:prSet presAssocID="{1C981A20-985F-4C16-BD85-CD9D37EFF7CE}" presName="conn2-1" presStyleLbl="parChTrans1D2" presStyleIdx="2" presStyleCnt="4"/>
      <dgm:spPr/>
    </dgm:pt>
    <dgm:pt modelId="{BE7B1908-ECAE-4ED5-8DB7-7D59A151A87A}" type="pres">
      <dgm:prSet presAssocID="{1C981A20-985F-4C16-BD85-CD9D37EFF7CE}" presName="connTx" presStyleLbl="parChTrans1D2" presStyleIdx="2" presStyleCnt="4"/>
      <dgm:spPr/>
    </dgm:pt>
    <dgm:pt modelId="{2027F84B-A616-4E10-B58F-DB41CD982175}" type="pres">
      <dgm:prSet presAssocID="{414C4CB7-B59E-4CF8-A30A-3C7250AB4FF8}" presName="root2" presStyleCnt="0"/>
      <dgm:spPr/>
    </dgm:pt>
    <dgm:pt modelId="{1110CBB3-4B48-487E-9300-6E98CBB10B27}" type="pres">
      <dgm:prSet presAssocID="{414C4CB7-B59E-4CF8-A30A-3C7250AB4FF8}" presName="LevelTwoTextNode" presStyleLbl="node2" presStyleIdx="2" presStyleCnt="4" custLinFactNeighborX="-1882" custLinFactNeighborY="-67305">
        <dgm:presLayoutVars>
          <dgm:chPref val="3"/>
        </dgm:presLayoutVars>
      </dgm:prSet>
      <dgm:spPr>
        <a:prstGeom prst="roundRect">
          <a:avLst/>
        </a:prstGeom>
      </dgm:spPr>
    </dgm:pt>
    <dgm:pt modelId="{2EE7402F-D38D-4F20-A1C9-2C074788D753}" type="pres">
      <dgm:prSet presAssocID="{414C4CB7-B59E-4CF8-A30A-3C7250AB4FF8}" presName="level3hierChild" presStyleCnt="0"/>
      <dgm:spPr/>
    </dgm:pt>
    <dgm:pt modelId="{B8292535-C910-4111-9DD2-6EEB64D9B1E0}" type="pres">
      <dgm:prSet presAssocID="{9CF4CE00-CBC8-4CD3-886E-431EF60ED478}" presName="conn2-1" presStyleLbl="parChTrans1D3" presStyleIdx="3" presStyleCnt="7"/>
      <dgm:spPr/>
    </dgm:pt>
    <dgm:pt modelId="{1C61DBD6-1ED3-4FD0-940F-41438FD817DB}" type="pres">
      <dgm:prSet presAssocID="{9CF4CE00-CBC8-4CD3-886E-431EF60ED478}" presName="connTx" presStyleLbl="parChTrans1D3" presStyleIdx="3" presStyleCnt="7"/>
      <dgm:spPr/>
    </dgm:pt>
    <dgm:pt modelId="{DE7CE763-3B86-4C08-9FC5-AE2EC0DA55D8}" type="pres">
      <dgm:prSet presAssocID="{FB50B548-87FE-4884-AF31-EE59FD1F15E5}" presName="root2" presStyleCnt="0"/>
      <dgm:spPr/>
    </dgm:pt>
    <dgm:pt modelId="{E79EFC4D-05C3-4A7A-9331-834E6CB1134D}" type="pres">
      <dgm:prSet presAssocID="{FB50B548-87FE-4884-AF31-EE59FD1F15E5}" presName="LevelTwoTextNode" presStyleLbl="node3" presStyleIdx="3" presStyleCnt="7" custLinFactNeighborX="-2833" custLinFactNeighborY="-24135">
        <dgm:presLayoutVars>
          <dgm:chPref val="3"/>
        </dgm:presLayoutVars>
      </dgm:prSet>
      <dgm:spPr>
        <a:prstGeom prst="roundRect">
          <a:avLst/>
        </a:prstGeom>
      </dgm:spPr>
    </dgm:pt>
    <dgm:pt modelId="{F73EBC0E-ED37-420A-A823-1B0F96850E9D}" type="pres">
      <dgm:prSet presAssocID="{FB50B548-87FE-4884-AF31-EE59FD1F15E5}" presName="level3hierChild" presStyleCnt="0"/>
      <dgm:spPr/>
    </dgm:pt>
    <dgm:pt modelId="{36A8BEF7-85B9-4C1B-9A05-159BD68DD98E}" type="pres">
      <dgm:prSet presAssocID="{4CD56C2C-6B28-4153-9BC5-5A5543368BF2}" presName="conn2-1" presStyleLbl="parChTrans1D3" presStyleIdx="4" presStyleCnt="7"/>
      <dgm:spPr/>
    </dgm:pt>
    <dgm:pt modelId="{406968B7-9D25-4AED-930D-2E4C21C05914}" type="pres">
      <dgm:prSet presAssocID="{4CD56C2C-6B28-4153-9BC5-5A5543368BF2}" presName="connTx" presStyleLbl="parChTrans1D3" presStyleIdx="4" presStyleCnt="7"/>
      <dgm:spPr/>
    </dgm:pt>
    <dgm:pt modelId="{4D3116DA-E749-4D9B-B31D-496DB518F69F}" type="pres">
      <dgm:prSet presAssocID="{3234BEDE-AFB5-4F7B-95BE-6D83E3393F24}" presName="root2" presStyleCnt="0"/>
      <dgm:spPr/>
    </dgm:pt>
    <dgm:pt modelId="{DA7D1885-EB0F-416A-987C-800F695E561A}" type="pres">
      <dgm:prSet presAssocID="{3234BEDE-AFB5-4F7B-95BE-6D83E3393F24}" presName="LevelTwoTextNode" presStyleLbl="node3" presStyleIdx="4" presStyleCnt="7" custLinFactNeighborX="-2737" custLinFactNeighborY="-20521">
        <dgm:presLayoutVars>
          <dgm:chPref val="3"/>
        </dgm:presLayoutVars>
      </dgm:prSet>
      <dgm:spPr>
        <a:prstGeom prst="roundRect">
          <a:avLst/>
        </a:prstGeom>
      </dgm:spPr>
    </dgm:pt>
    <dgm:pt modelId="{A02394A9-37D0-4183-B9A5-A919E84B053D}" type="pres">
      <dgm:prSet presAssocID="{3234BEDE-AFB5-4F7B-95BE-6D83E3393F24}" presName="level3hierChild" presStyleCnt="0"/>
      <dgm:spPr/>
    </dgm:pt>
    <dgm:pt modelId="{D156516B-1FEF-BD45-A9E4-08EDF8F03477}" type="pres">
      <dgm:prSet presAssocID="{EF252A0E-28B0-6C42-8069-A3D59938AA34}" presName="conn2-1" presStyleLbl="parChTrans1D3" presStyleIdx="5" presStyleCnt="7"/>
      <dgm:spPr/>
    </dgm:pt>
    <dgm:pt modelId="{B8D2B758-6280-D144-8C1B-D2D51598DBBA}" type="pres">
      <dgm:prSet presAssocID="{EF252A0E-28B0-6C42-8069-A3D59938AA34}" presName="connTx" presStyleLbl="parChTrans1D3" presStyleIdx="5" presStyleCnt="7"/>
      <dgm:spPr/>
    </dgm:pt>
    <dgm:pt modelId="{A1A8AAD2-24D7-E14F-A4A2-DFBC7C6CA6AB}" type="pres">
      <dgm:prSet presAssocID="{310FE85A-7477-224C-AE5C-1A90EBF44C57}" presName="root2" presStyleCnt="0"/>
      <dgm:spPr/>
    </dgm:pt>
    <dgm:pt modelId="{44F00F4C-57A0-3E45-8795-415319EADDFE}" type="pres">
      <dgm:prSet presAssocID="{310FE85A-7477-224C-AE5C-1A90EBF44C57}" presName="LevelTwoTextNode" presStyleLbl="node3" presStyleIdx="5" presStyleCnt="7">
        <dgm:presLayoutVars>
          <dgm:chPref val="3"/>
        </dgm:presLayoutVars>
      </dgm:prSet>
      <dgm:spPr/>
    </dgm:pt>
    <dgm:pt modelId="{2F9807FF-3964-314B-B142-8B31981F69F3}" type="pres">
      <dgm:prSet presAssocID="{310FE85A-7477-224C-AE5C-1A90EBF44C57}" presName="level3hierChild" presStyleCnt="0"/>
      <dgm:spPr/>
    </dgm:pt>
    <dgm:pt modelId="{CBF1082B-AB26-4009-94C1-0F6894E64B45}" type="pres">
      <dgm:prSet presAssocID="{4257D7FC-C7B5-409C-A9BB-7C05D3023340}" presName="conn2-1" presStyleLbl="parChTrans1D2" presStyleIdx="3" presStyleCnt="4"/>
      <dgm:spPr/>
    </dgm:pt>
    <dgm:pt modelId="{79DC01C0-FC89-43F2-A015-7FFF31394824}" type="pres">
      <dgm:prSet presAssocID="{4257D7FC-C7B5-409C-A9BB-7C05D3023340}" presName="connTx" presStyleLbl="parChTrans1D2" presStyleIdx="3" presStyleCnt="4"/>
      <dgm:spPr/>
    </dgm:pt>
    <dgm:pt modelId="{9D2CEA01-2B2A-4670-A440-85FD0B983316}" type="pres">
      <dgm:prSet presAssocID="{E5BBD7E7-E01E-4EC5-A32C-B6BFB4CED235}" presName="root2" presStyleCnt="0"/>
      <dgm:spPr/>
    </dgm:pt>
    <dgm:pt modelId="{D4DAEB71-1AA7-4037-85FF-293DB3909801}" type="pres">
      <dgm:prSet presAssocID="{E5BBD7E7-E01E-4EC5-A32C-B6BFB4CED235}" presName="LevelTwoTextNode" presStyleLbl="node2" presStyleIdx="3" presStyleCnt="4" custLinFactNeighborX="-1882" custLinFactNeighborY="-57951">
        <dgm:presLayoutVars>
          <dgm:chPref val="3"/>
        </dgm:presLayoutVars>
      </dgm:prSet>
      <dgm:spPr>
        <a:prstGeom prst="roundRect">
          <a:avLst/>
        </a:prstGeom>
      </dgm:spPr>
    </dgm:pt>
    <dgm:pt modelId="{56CD7DBA-FDD4-4A2D-846C-77C36CA22BA8}" type="pres">
      <dgm:prSet presAssocID="{E5BBD7E7-E01E-4EC5-A32C-B6BFB4CED235}" presName="level3hierChild" presStyleCnt="0"/>
      <dgm:spPr/>
    </dgm:pt>
    <dgm:pt modelId="{C4EF91C1-5DB8-42FE-B70A-4B5E181C7004}" type="pres">
      <dgm:prSet presAssocID="{1EB99F2D-51B1-4AA6-ABAC-3A4CA90326EE}" presName="conn2-1" presStyleLbl="parChTrans1D3" presStyleIdx="6" presStyleCnt="7"/>
      <dgm:spPr/>
    </dgm:pt>
    <dgm:pt modelId="{C814AB0E-062B-45BF-B9D0-56894D49D4E3}" type="pres">
      <dgm:prSet presAssocID="{1EB99F2D-51B1-4AA6-ABAC-3A4CA90326EE}" presName="connTx" presStyleLbl="parChTrans1D3" presStyleIdx="6" presStyleCnt="7"/>
      <dgm:spPr/>
    </dgm:pt>
    <dgm:pt modelId="{1EB4B0FB-2A37-4043-800E-EDC6360BC92D}" type="pres">
      <dgm:prSet presAssocID="{927D8B51-6D65-4EDC-9EE9-6DECE0B7280C}" presName="root2" presStyleCnt="0"/>
      <dgm:spPr/>
    </dgm:pt>
    <dgm:pt modelId="{E5C5D141-0126-4DEA-82D7-EDFEE817159E}" type="pres">
      <dgm:prSet presAssocID="{927D8B51-6D65-4EDC-9EE9-6DECE0B7280C}" presName="LevelTwoTextNode" presStyleLbl="node3" presStyleIdx="6" presStyleCnt="7">
        <dgm:presLayoutVars>
          <dgm:chPref val="3"/>
        </dgm:presLayoutVars>
      </dgm:prSet>
      <dgm:spPr>
        <a:prstGeom prst="roundRect">
          <a:avLst/>
        </a:prstGeom>
      </dgm:spPr>
    </dgm:pt>
    <dgm:pt modelId="{E52ADBC3-EA57-4404-8F8B-2CBEBAF76669}" type="pres">
      <dgm:prSet presAssocID="{927D8B51-6D65-4EDC-9EE9-6DECE0B7280C}" presName="level3hierChild" presStyleCnt="0"/>
      <dgm:spPr/>
    </dgm:pt>
  </dgm:ptLst>
  <dgm:cxnLst>
    <dgm:cxn modelId="{A91FF002-4D99-4AC4-9C47-01C229BE53C9}" type="presOf" srcId="{84EAF17B-49DB-443F-898E-06E03ACD2D4E}" destId="{7F206B2F-1739-456D-8CAA-5FDAC3B514FF}" srcOrd="0" destOrd="0" presId="urn:microsoft.com/office/officeart/2008/layout/HorizontalMultiLevelHierarchy"/>
    <dgm:cxn modelId="{58F27204-B8FE-49D1-9E42-73074021655D}" srcId="{4A3C1F13-BB86-444C-94AF-F2502CFF3A28}" destId="{414C4CB7-B59E-4CF8-A30A-3C7250AB4FF8}" srcOrd="2" destOrd="0" parTransId="{1C981A20-985F-4C16-BD85-CD9D37EFF7CE}" sibTransId="{8FC97AC2-50D3-4A71-8069-6D3EADF816FE}"/>
    <dgm:cxn modelId="{2B13A705-79B8-466A-ABCC-FB2D19D32EFB}" srcId="{414C4CB7-B59E-4CF8-A30A-3C7250AB4FF8}" destId="{FB50B548-87FE-4884-AF31-EE59FD1F15E5}" srcOrd="0" destOrd="0" parTransId="{9CF4CE00-CBC8-4CD3-886E-431EF60ED478}" sibTransId="{54F7F818-FF4F-4F11-A158-FB18693F5FB4}"/>
    <dgm:cxn modelId="{4236910C-3834-4DB0-803E-47F8C71A1B49}" type="presOf" srcId="{E1643E44-4DCA-4BC7-A01A-B12DDBE7D3CF}" destId="{3629C91A-C1EE-43F1-957A-41114723552D}" srcOrd="0" destOrd="0" presId="urn:microsoft.com/office/officeart/2008/layout/HorizontalMultiLevelHierarchy"/>
    <dgm:cxn modelId="{4F484210-91D3-4463-9C42-4271645F2F39}" srcId="{414C4CB7-B59E-4CF8-A30A-3C7250AB4FF8}" destId="{3234BEDE-AFB5-4F7B-95BE-6D83E3393F24}" srcOrd="1" destOrd="0" parTransId="{4CD56C2C-6B28-4153-9BC5-5A5543368BF2}" sibTransId="{D7CAA5E6-3404-4C47-A9C5-2222F7E616FE}"/>
    <dgm:cxn modelId="{F797F019-8709-4134-888A-33AA58047E94}" type="presOf" srcId="{C14A612D-C9B2-44BC-9A3D-01513E60E370}" destId="{5B56B3CE-BB89-41AB-A135-F2DE8DD8BF26}" srcOrd="0" destOrd="0" presId="urn:microsoft.com/office/officeart/2008/layout/HorizontalMultiLevelHierarchy"/>
    <dgm:cxn modelId="{DCE0481C-84DB-4AA5-A4DF-9B33E29C00F8}" type="presOf" srcId="{E1643E44-4DCA-4BC7-A01A-B12DDBE7D3CF}" destId="{3181115D-C26E-4D4E-87E2-0E6E59930CE1}" srcOrd="1" destOrd="0" presId="urn:microsoft.com/office/officeart/2008/layout/HorizontalMultiLevelHierarchy"/>
    <dgm:cxn modelId="{EEB5601C-DD9A-4343-AA9D-B214D1B53B3D}" srcId="{4A3C1F13-BB86-444C-94AF-F2502CFF3A28}" destId="{E5BBD7E7-E01E-4EC5-A32C-B6BFB4CED235}" srcOrd="3" destOrd="0" parTransId="{4257D7FC-C7B5-409C-A9BB-7C05D3023340}" sibTransId="{C39D76CD-1689-40D6-8408-2A3B2F857368}"/>
    <dgm:cxn modelId="{11598B20-FED3-44CA-BBF4-937D0A54DD08}" srcId="{AE315944-3168-4E0E-A637-AFB91A39AFC1}" destId="{966D9D59-3225-4998-8AB8-03DDB048ECC1}" srcOrd="0" destOrd="0" parTransId="{E1643E44-4DCA-4BC7-A01A-B12DDBE7D3CF}" sibTransId="{EC48D8E8-79A7-4AE6-A8DA-AC3DC095048A}"/>
    <dgm:cxn modelId="{7E86D526-3012-420F-BE7B-666BFFD8A090}" type="presOf" srcId="{AE315944-3168-4E0E-A637-AFB91A39AFC1}" destId="{CF5CEE62-B934-4D9E-84CB-152EE3946C13}" srcOrd="0" destOrd="0" presId="urn:microsoft.com/office/officeart/2008/layout/HorizontalMultiLevelHierarchy"/>
    <dgm:cxn modelId="{F2A0AA2A-6FC1-4292-BF05-3F1DA756B1F0}" type="presOf" srcId="{4A3C1F13-BB86-444C-94AF-F2502CFF3A28}" destId="{31701DDF-4BA4-40CD-93CE-A42E291FC80F}" srcOrd="0" destOrd="0" presId="urn:microsoft.com/office/officeart/2008/layout/HorizontalMultiLevelHierarchy"/>
    <dgm:cxn modelId="{1036F32D-24CE-4901-883E-3E34AF329BED}" type="presOf" srcId="{1C981A20-985F-4C16-BD85-CD9D37EFF7CE}" destId="{BE7B1908-ECAE-4ED5-8DB7-7D59A151A87A}" srcOrd="1" destOrd="0" presId="urn:microsoft.com/office/officeart/2008/layout/HorizontalMultiLevelHierarchy"/>
    <dgm:cxn modelId="{74E63833-BDC0-41CA-BD86-04778EAB89AA}" type="presOf" srcId="{045A56B4-E81B-4E38-B0DA-81A4E887212F}" destId="{576BB80C-775C-4C2D-910C-A34DDF54FB5B}" srcOrd="0" destOrd="0" presId="urn:microsoft.com/office/officeart/2008/layout/HorizontalMultiLevelHierarchy"/>
    <dgm:cxn modelId="{56DD8737-8452-43FD-85B1-14188921753B}" srcId="{84EAF17B-49DB-443F-898E-06E03ACD2D4E}" destId="{4A3C1F13-BB86-444C-94AF-F2502CFF3A28}" srcOrd="0" destOrd="0" parTransId="{BF16AAE7-FE97-46BA-91BE-03267A86A94E}" sibTransId="{F5AA0923-67BF-4EC0-8C22-AE712B46EE0C}"/>
    <dgm:cxn modelId="{0AA0CC48-3743-B349-924F-8E06AEEF7E12}" srcId="{414C4CB7-B59E-4CF8-A30A-3C7250AB4FF8}" destId="{310FE85A-7477-224C-AE5C-1A90EBF44C57}" srcOrd="2" destOrd="0" parTransId="{EF252A0E-28B0-6C42-8069-A3D59938AA34}" sibTransId="{CC935FD3-B77A-884D-9C3C-4A8A4D36DD5A}"/>
    <dgm:cxn modelId="{7E18D351-7E40-4AE9-BB5C-A05CE5C8F643}" type="presOf" srcId="{4257D7FC-C7B5-409C-A9BB-7C05D3023340}" destId="{CBF1082B-AB26-4009-94C1-0F6894E64B45}" srcOrd="0" destOrd="0" presId="urn:microsoft.com/office/officeart/2008/layout/HorizontalMultiLevelHierarchy"/>
    <dgm:cxn modelId="{1BB3D753-79C6-4EDF-AD30-EF771DC54ED3}" type="presOf" srcId="{F97AA74F-F958-4560-8441-1D5963873098}" destId="{F957851E-5FA4-483E-8C7B-166EED602DAB}" srcOrd="1" destOrd="0" presId="urn:microsoft.com/office/officeart/2008/layout/HorizontalMultiLevelHierarchy"/>
    <dgm:cxn modelId="{C068455D-A5C2-4E8F-9FB4-2432BF5714BF}" type="presOf" srcId="{0AC882FD-D75D-4BEE-964D-F43AF44D13E8}" destId="{816776FD-76B4-467D-9E97-CB19CCCAEDDB}" srcOrd="1" destOrd="0" presId="urn:microsoft.com/office/officeart/2008/layout/HorizontalMultiLevelHierarchy"/>
    <dgm:cxn modelId="{53146268-9AC7-7843-B8C4-D643B2D4D309}" type="presOf" srcId="{EF252A0E-28B0-6C42-8069-A3D59938AA34}" destId="{D156516B-1FEF-BD45-A9E4-08EDF8F03477}" srcOrd="0" destOrd="0" presId="urn:microsoft.com/office/officeart/2008/layout/HorizontalMultiLevelHierarchy"/>
    <dgm:cxn modelId="{4A8C1574-FE09-F345-B4CD-32837D39F270}" type="presOf" srcId="{310FE85A-7477-224C-AE5C-1A90EBF44C57}" destId="{44F00F4C-57A0-3E45-8795-415319EADDFE}" srcOrd="0" destOrd="0" presId="urn:microsoft.com/office/officeart/2008/layout/HorizontalMultiLevelHierarchy"/>
    <dgm:cxn modelId="{22EECD7A-D010-4B22-AE22-D62148D936F8}" srcId="{613B9CF7-F2AE-419C-A1FC-A9C2BF02BAD1}" destId="{045A56B4-E81B-4E38-B0DA-81A4E887212F}" srcOrd="0" destOrd="0" parTransId="{0AC882FD-D75D-4BEE-964D-F43AF44D13E8}" sibTransId="{EC6A72B5-2B4A-45D1-9596-8D15D9329815}"/>
    <dgm:cxn modelId="{4864207C-641E-4C76-8A01-C0D09043D1F8}" type="presOf" srcId="{4CD56C2C-6B28-4153-9BC5-5A5543368BF2}" destId="{36A8BEF7-85B9-4C1B-9A05-159BD68DD98E}" srcOrd="0" destOrd="0" presId="urn:microsoft.com/office/officeart/2008/layout/HorizontalMultiLevelHierarchy"/>
    <dgm:cxn modelId="{8F274D7E-3DA7-482F-A828-63BA8067A2AE}" type="presOf" srcId="{0AC882FD-D75D-4BEE-964D-F43AF44D13E8}" destId="{35DED027-643F-47C2-9971-0E6715391CCD}" srcOrd="0" destOrd="0" presId="urn:microsoft.com/office/officeart/2008/layout/HorizontalMultiLevelHierarchy"/>
    <dgm:cxn modelId="{F9CDE47F-771F-4DDE-AA89-EC387AB617AD}" type="presOf" srcId="{1EB99F2D-51B1-4AA6-ABAC-3A4CA90326EE}" destId="{C4EF91C1-5DB8-42FE-B70A-4B5E181C7004}" srcOrd="0" destOrd="0" presId="urn:microsoft.com/office/officeart/2008/layout/HorizontalMultiLevelHierarchy"/>
    <dgm:cxn modelId="{19A72A83-7177-4B25-9846-1086BFDF6B50}" srcId="{4A3C1F13-BB86-444C-94AF-F2502CFF3A28}" destId="{AE315944-3168-4E0E-A637-AFB91A39AFC1}" srcOrd="0" destOrd="0" parTransId="{F97AA74F-F958-4560-8441-1D5963873098}" sibTransId="{2ADA845C-D6C7-4386-8B11-6B954257106B}"/>
    <dgm:cxn modelId="{BA594E86-18A9-43FC-8172-CCC93E12E231}" type="presOf" srcId="{EA49D0A6-044A-4586-B00B-2EE21E5B5138}" destId="{95440F24-3AA8-499B-B7D6-91ECBF47812A}" srcOrd="0" destOrd="0" presId="urn:microsoft.com/office/officeart/2008/layout/HorizontalMultiLevelHierarchy"/>
    <dgm:cxn modelId="{23678686-CFC8-4B6D-A81A-31DAB76A04B3}" type="presOf" srcId="{414C4CB7-B59E-4CF8-A30A-3C7250AB4FF8}" destId="{1110CBB3-4B48-487E-9300-6E98CBB10B27}" srcOrd="0" destOrd="0" presId="urn:microsoft.com/office/officeart/2008/layout/HorizontalMultiLevelHierarchy"/>
    <dgm:cxn modelId="{F2AD4B90-13BA-4CB2-915C-D1B4E00CE083}" type="presOf" srcId="{9CF4CE00-CBC8-4CD3-886E-431EF60ED478}" destId="{1C61DBD6-1ED3-4FD0-940F-41438FD817DB}" srcOrd="1" destOrd="0" presId="urn:microsoft.com/office/officeart/2008/layout/HorizontalMultiLevelHierarchy"/>
    <dgm:cxn modelId="{AF04749E-0CDA-49CC-B0B3-34869FCEFE88}" type="presOf" srcId="{07628917-1B3D-4CC3-B86F-C5175AADF09D}" destId="{2E06F5F7-B402-49A7-9AB2-E215BF516CDB}" srcOrd="1" destOrd="0" presId="urn:microsoft.com/office/officeart/2008/layout/HorizontalMultiLevelHierarchy"/>
    <dgm:cxn modelId="{63D9B3A3-6D65-D842-BB39-97F7973A40A1}" type="presOf" srcId="{EF252A0E-28B0-6C42-8069-A3D59938AA34}" destId="{B8D2B758-6280-D144-8C1B-D2D51598DBBA}" srcOrd="1" destOrd="0" presId="urn:microsoft.com/office/officeart/2008/layout/HorizontalMultiLevelHierarchy"/>
    <dgm:cxn modelId="{E07FE0C2-7D38-4524-BC02-64FC72A52DB2}" srcId="{613B9CF7-F2AE-419C-A1FC-A9C2BF02BAD1}" destId="{EA49D0A6-044A-4586-B00B-2EE21E5B5138}" srcOrd="1" destOrd="0" parTransId="{07628917-1B3D-4CC3-B86F-C5175AADF09D}" sibTransId="{4B26D911-87BE-431D-9C5B-7B5BC1305578}"/>
    <dgm:cxn modelId="{45E613C5-B797-4713-9105-D1C6821ACB2E}" type="presOf" srcId="{FB50B548-87FE-4884-AF31-EE59FD1F15E5}" destId="{E79EFC4D-05C3-4A7A-9331-834E6CB1134D}" srcOrd="0" destOrd="0" presId="urn:microsoft.com/office/officeart/2008/layout/HorizontalMultiLevelHierarchy"/>
    <dgm:cxn modelId="{C59D55C7-C2F7-464F-ACB5-DF8DD0CB218D}" type="presOf" srcId="{3234BEDE-AFB5-4F7B-95BE-6D83E3393F24}" destId="{DA7D1885-EB0F-416A-987C-800F695E561A}" srcOrd="0" destOrd="0" presId="urn:microsoft.com/office/officeart/2008/layout/HorizontalMultiLevelHierarchy"/>
    <dgm:cxn modelId="{B94EE4CB-8187-4F88-A948-8A2BFAED7D9A}" type="presOf" srcId="{613B9CF7-F2AE-419C-A1FC-A9C2BF02BAD1}" destId="{C95986DA-6B69-43E6-8BED-646E4A63B317}" srcOrd="0" destOrd="0" presId="urn:microsoft.com/office/officeart/2008/layout/HorizontalMultiLevelHierarchy"/>
    <dgm:cxn modelId="{150ECED1-2698-47C8-8F86-C50D33C5387E}" type="presOf" srcId="{927D8B51-6D65-4EDC-9EE9-6DECE0B7280C}" destId="{E5C5D141-0126-4DEA-82D7-EDFEE817159E}" srcOrd="0" destOrd="0" presId="urn:microsoft.com/office/officeart/2008/layout/HorizontalMultiLevelHierarchy"/>
    <dgm:cxn modelId="{1DDAD7D2-25A8-492B-989C-CBB6AFAD2237}" type="presOf" srcId="{4257D7FC-C7B5-409C-A9BB-7C05D3023340}" destId="{79DC01C0-FC89-43F2-A015-7FFF31394824}" srcOrd="1" destOrd="0" presId="urn:microsoft.com/office/officeart/2008/layout/HorizontalMultiLevelHierarchy"/>
    <dgm:cxn modelId="{4910C5D3-2E44-4542-98E1-A15D296BFE52}" type="presOf" srcId="{E5BBD7E7-E01E-4EC5-A32C-B6BFB4CED235}" destId="{D4DAEB71-1AA7-4037-85FF-293DB3909801}" srcOrd="0" destOrd="0" presId="urn:microsoft.com/office/officeart/2008/layout/HorizontalMultiLevelHierarchy"/>
    <dgm:cxn modelId="{EE711ADE-2C8E-470E-9A78-52AC848ECEA2}" type="presOf" srcId="{9CF4CE00-CBC8-4CD3-886E-431EF60ED478}" destId="{B8292535-C910-4111-9DD2-6EEB64D9B1E0}" srcOrd="0" destOrd="0" presId="urn:microsoft.com/office/officeart/2008/layout/HorizontalMultiLevelHierarchy"/>
    <dgm:cxn modelId="{E59B87E0-03B0-4472-ABDA-26BE6664D7A8}" type="presOf" srcId="{07628917-1B3D-4CC3-B86F-C5175AADF09D}" destId="{F2A1F6B6-B7FC-49A0-A425-8C98DA81ACE0}" srcOrd="0" destOrd="0" presId="urn:microsoft.com/office/officeart/2008/layout/HorizontalMultiLevelHierarchy"/>
    <dgm:cxn modelId="{B948B4F3-5F9B-4786-A6B6-17B96D43F0E8}" type="presOf" srcId="{966D9D59-3225-4998-8AB8-03DDB048ECC1}" destId="{698C40A9-F66D-45B9-83BD-8C24309EC503}" srcOrd="0" destOrd="0" presId="urn:microsoft.com/office/officeart/2008/layout/HorizontalMultiLevelHierarchy"/>
    <dgm:cxn modelId="{43DA59F5-191A-437E-9773-7BDE63DCCEF6}" type="presOf" srcId="{F97AA74F-F958-4560-8441-1D5963873098}" destId="{E0E8751D-25B0-49F6-8BD6-1AE720FE00F2}" srcOrd="0" destOrd="0" presId="urn:microsoft.com/office/officeart/2008/layout/HorizontalMultiLevelHierarchy"/>
    <dgm:cxn modelId="{6F6BD6F5-4006-4C48-A349-D508C1D11983}" type="presOf" srcId="{4CD56C2C-6B28-4153-9BC5-5A5543368BF2}" destId="{406968B7-9D25-4AED-930D-2E4C21C05914}" srcOrd="1" destOrd="0" presId="urn:microsoft.com/office/officeart/2008/layout/HorizontalMultiLevelHierarchy"/>
    <dgm:cxn modelId="{2C86B3F6-7EB4-4110-964E-4C06CAD0763A}" srcId="{4A3C1F13-BB86-444C-94AF-F2502CFF3A28}" destId="{613B9CF7-F2AE-419C-A1FC-A9C2BF02BAD1}" srcOrd="1" destOrd="0" parTransId="{C14A612D-C9B2-44BC-9A3D-01513E60E370}" sibTransId="{B825B709-8E58-4A66-A2C3-1552599E3CA2}"/>
    <dgm:cxn modelId="{ACBD6AF7-4028-4EF0-AE38-881D0B01B672}" type="presOf" srcId="{1EB99F2D-51B1-4AA6-ABAC-3A4CA90326EE}" destId="{C814AB0E-062B-45BF-B9D0-56894D49D4E3}" srcOrd="1" destOrd="0" presId="urn:microsoft.com/office/officeart/2008/layout/HorizontalMultiLevelHierarchy"/>
    <dgm:cxn modelId="{348D78F9-66FA-499D-B1C5-34265FAC84A3}" srcId="{E5BBD7E7-E01E-4EC5-A32C-B6BFB4CED235}" destId="{927D8B51-6D65-4EDC-9EE9-6DECE0B7280C}" srcOrd="0" destOrd="0" parTransId="{1EB99F2D-51B1-4AA6-ABAC-3A4CA90326EE}" sibTransId="{619998CF-5C96-4174-A06E-5ED96FF1A219}"/>
    <dgm:cxn modelId="{D93383FB-3EF1-48DB-89E7-239F912AFEDF}" type="presOf" srcId="{1C981A20-985F-4C16-BD85-CD9D37EFF7CE}" destId="{0B042CAF-2C41-485B-866C-7CDE78BA3BA6}" srcOrd="0" destOrd="0" presId="urn:microsoft.com/office/officeart/2008/layout/HorizontalMultiLevelHierarchy"/>
    <dgm:cxn modelId="{A72DCEFC-2BF8-43AD-AEC5-D3C95FD1D81E}" type="presOf" srcId="{C14A612D-C9B2-44BC-9A3D-01513E60E370}" destId="{4CA3D8CE-0201-445A-9892-3A65CBF57928}" srcOrd="1" destOrd="0" presId="urn:microsoft.com/office/officeart/2008/layout/HorizontalMultiLevelHierarchy"/>
    <dgm:cxn modelId="{DCCD8591-3A24-4233-9936-3742FF2D666C}" type="presParOf" srcId="{7F206B2F-1739-456D-8CAA-5FDAC3B514FF}" destId="{EE93EECA-32A5-4AFC-BB8B-C14E5EDCEF2E}" srcOrd="0" destOrd="0" presId="urn:microsoft.com/office/officeart/2008/layout/HorizontalMultiLevelHierarchy"/>
    <dgm:cxn modelId="{FBA23E25-78BD-43B3-89E9-B30F71835353}" type="presParOf" srcId="{EE93EECA-32A5-4AFC-BB8B-C14E5EDCEF2E}" destId="{31701DDF-4BA4-40CD-93CE-A42E291FC80F}" srcOrd="0" destOrd="0" presId="urn:microsoft.com/office/officeart/2008/layout/HorizontalMultiLevelHierarchy"/>
    <dgm:cxn modelId="{71AA779C-F97F-4F10-AF92-EEB6D6D7F847}" type="presParOf" srcId="{EE93EECA-32A5-4AFC-BB8B-C14E5EDCEF2E}" destId="{E5362D07-4858-4A2C-A46A-314E33AF06E1}" srcOrd="1" destOrd="0" presId="urn:microsoft.com/office/officeart/2008/layout/HorizontalMultiLevelHierarchy"/>
    <dgm:cxn modelId="{AEC8B479-4B1F-4669-ADD7-3988B05DA674}" type="presParOf" srcId="{E5362D07-4858-4A2C-A46A-314E33AF06E1}" destId="{E0E8751D-25B0-49F6-8BD6-1AE720FE00F2}" srcOrd="0" destOrd="0" presId="urn:microsoft.com/office/officeart/2008/layout/HorizontalMultiLevelHierarchy"/>
    <dgm:cxn modelId="{FACEC8D5-DE41-4E61-A90F-C01F7C645160}" type="presParOf" srcId="{E0E8751D-25B0-49F6-8BD6-1AE720FE00F2}" destId="{F957851E-5FA4-483E-8C7B-166EED602DAB}" srcOrd="0" destOrd="0" presId="urn:microsoft.com/office/officeart/2008/layout/HorizontalMultiLevelHierarchy"/>
    <dgm:cxn modelId="{568754F6-6B2D-4C8C-B658-BF71BA32619B}" type="presParOf" srcId="{E5362D07-4858-4A2C-A46A-314E33AF06E1}" destId="{429AFCD0-3988-422C-849C-35254D695D8B}" srcOrd="1" destOrd="0" presId="urn:microsoft.com/office/officeart/2008/layout/HorizontalMultiLevelHierarchy"/>
    <dgm:cxn modelId="{EF6C5436-AEB4-463E-A55B-5869AA97EA5A}" type="presParOf" srcId="{429AFCD0-3988-422C-849C-35254D695D8B}" destId="{CF5CEE62-B934-4D9E-84CB-152EE3946C13}" srcOrd="0" destOrd="0" presId="urn:microsoft.com/office/officeart/2008/layout/HorizontalMultiLevelHierarchy"/>
    <dgm:cxn modelId="{7126D22A-68FE-4956-ACA3-510813B630B6}" type="presParOf" srcId="{429AFCD0-3988-422C-849C-35254D695D8B}" destId="{78ED5003-871A-42F7-84F0-2DF81CADD93B}" srcOrd="1" destOrd="0" presId="urn:microsoft.com/office/officeart/2008/layout/HorizontalMultiLevelHierarchy"/>
    <dgm:cxn modelId="{A8B18630-5675-404D-823F-CD08E78532B5}" type="presParOf" srcId="{78ED5003-871A-42F7-84F0-2DF81CADD93B}" destId="{3629C91A-C1EE-43F1-957A-41114723552D}" srcOrd="0" destOrd="0" presId="urn:microsoft.com/office/officeart/2008/layout/HorizontalMultiLevelHierarchy"/>
    <dgm:cxn modelId="{9CF38714-7F34-427D-9A64-9F34B293CFD2}" type="presParOf" srcId="{3629C91A-C1EE-43F1-957A-41114723552D}" destId="{3181115D-C26E-4D4E-87E2-0E6E59930CE1}" srcOrd="0" destOrd="0" presId="urn:microsoft.com/office/officeart/2008/layout/HorizontalMultiLevelHierarchy"/>
    <dgm:cxn modelId="{DD4A9F41-D2EB-451A-9F4C-0367602DC48A}" type="presParOf" srcId="{78ED5003-871A-42F7-84F0-2DF81CADD93B}" destId="{AAC576AC-89D2-457F-9263-1EB99907A1DE}" srcOrd="1" destOrd="0" presId="urn:microsoft.com/office/officeart/2008/layout/HorizontalMultiLevelHierarchy"/>
    <dgm:cxn modelId="{0A0EA8EC-C948-4168-A1EE-F8B34E12BBB1}" type="presParOf" srcId="{AAC576AC-89D2-457F-9263-1EB99907A1DE}" destId="{698C40A9-F66D-45B9-83BD-8C24309EC503}" srcOrd="0" destOrd="0" presId="urn:microsoft.com/office/officeart/2008/layout/HorizontalMultiLevelHierarchy"/>
    <dgm:cxn modelId="{2DBAC387-B554-4C9F-87F0-F9E7C0C20465}" type="presParOf" srcId="{AAC576AC-89D2-457F-9263-1EB99907A1DE}" destId="{5A75B399-6072-4CDC-A536-A165C0E0ACB9}" srcOrd="1" destOrd="0" presId="urn:microsoft.com/office/officeart/2008/layout/HorizontalMultiLevelHierarchy"/>
    <dgm:cxn modelId="{F98A25C7-4694-4B80-9B50-2B40F5AA6A9D}" type="presParOf" srcId="{E5362D07-4858-4A2C-A46A-314E33AF06E1}" destId="{5B56B3CE-BB89-41AB-A135-F2DE8DD8BF26}" srcOrd="2" destOrd="0" presId="urn:microsoft.com/office/officeart/2008/layout/HorizontalMultiLevelHierarchy"/>
    <dgm:cxn modelId="{1D825B02-1C7C-4538-940D-53305691571A}" type="presParOf" srcId="{5B56B3CE-BB89-41AB-A135-F2DE8DD8BF26}" destId="{4CA3D8CE-0201-445A-9892-3A65CBF57928}" srcOrd="0" destOrd="0" presId="urn:microsoft.com/office/officeart/2008/layout/HorizontalMultiLevelHierarchy"/>
    <dgm:cxn modelId="{760A6A1B-BD12-4B04-97BE-DBFB6350210D}" type="presParOf" srcId="{E5362D07-4858-4A2C-A46A-314E33AF06E1}" destId="{E4273442-129B-4B98-A772-86E0A6A4AD43}" srcOrd="3" destOrd="0" presId="urn:microsoft.com/office/officeart/2008/layout/HorizontalMultiLevelHierarchy"/>
    <dgm:cxn modelId="{6492DD76-75F7-40D4-A4DC-0CE03C351BCA}" type="presParOf" srcId="{E4273442-129B-4B98-A772-86E0A6A4AD43}" destId="{C95986DA-6B69-43E6-8BED-646E4A63B317}" srcOrd="0" destOrd="0" presId="urn:microsoft.com/office/officeart/2008/layout/HorizontalMultiLevelHierarchy"/>
    <dgm:cxn modelId="{71FDC29A-F14E-4D46-A4BE-EF438FABA67B}" type="presParOf" srcId="{E4273442-129B-4B98-A772-86E0A6A4AD43}" destId="{0959D2B6-3B53-4D55-A0E5-7DCB40EE8022}" srcOrd="1" destOrd="0" presId="urn:microsoft.com/office/officeart/2008/layout/HorizontalMultiLevelHierarchy"/>
    <dgm:cxn modelId="{52ED3BAE-BC4B-47D6-B2B7-FD160C090727}" type="presParOf" srcId="{0959D2B6-3B53-4D55-A0E5-7DCB40EE8022}" destId="{35DED027-643F-47C2-9971-0E6715391CCD}" srcOrd="0" destOrd="0" presId="urn:microsoft.com/office/officeart/2008/layout/HorizontalMultiLevelHierarchy"/>
    <dgm:cxn modelId="{7C07BC14-AB72-4294-A099-489123115A74}" type="presParOf" srcId="{35DED027-643F-47C2-9971-0E6715391CCD}" destId="{816776FD-76B4-467D-9E97-CB19CCCAEDDB}" srcOrd="0" destOrd="0" presId="urn:microsoft.com/office/officeart/2008/layout/HorizontalMultiLevelHierarchy"/>
    <dgm:cxn modelId="{43521F89-8C64-4FD8-A7AA-803625C076E3}" type="presParOf" srcId="{0959D2B6-3B53-4D55-A0E5-7DCB40EE8022}" destId="{85A0AC5E-3C58-4CC6-81C6-F786CD3B2D35}" srcOrd="1" destOrd="0" presId="urn:microsoft.com/office/officeart/2008/layout/HorizontalMultiLevelHierarchy"/>
    <dgm:cxn modelId="{926698F7-0731-492D-AA23-1EEC7FA085F6}" type="presParOf" srcId="{85A0AC5E-3C58-4CC6-81C6-F786CD3B2D35}" destId="{576BB80C-775C-4C2D-910C-A34DDF54FB5B}" srcOrd="0" destOrd="0" presId="urn:microsoft.com/office/officeart/2008/layout/HorizontalMultiLevelHierarchy"/>
    <dgm:cxn modelId="{B8DD69C3-3EC9-438C-9D1F-30BDD321B7DE}" type="presParOf" srcId="{85A0AC5E-3C58-4CC6-81C6-F786CD3B2D35}" destId="{2E2CDB59-A2BF-42EA-A50C-E2F07CB04326}" srcOrd="1" destOrd="0" presId="urn:microsoft.com/office/officeart/2008/layout/HorizontalMultiLevelHierarchy"/>
    <dgm:cxn modelId="{5C8EAAD8-2EFA-4E77-99B5-F9300B86AC69}" type="presParOf" srcId="{0959D2B6-3B53-4D55-A0E5-7DCB40EE8022}" destId="{F2A1F6B6-B7FC-49A0-A425-8C98DA81ACE0}" srcOrd="2" destOrd="0" presId="urn:microsoft.com/office/officeart/2008/layout/HorizontalMultiLevelHierarchy"/>
    <dgm:cxn modelId="{BBDDC190-8AC7-4A15-B020-FC1E5C413B1E}" type="presParOf" srcId="{F2A1F6B6-B7FC-49A0-A425-8C98DA81ACE0}" destId="{2E06F5F7-B402-49A7-9AB2-E215BF516CDB}" srcOrd="0" destOrd="0" presId="urn:microsoft.com/office/officeart/2008/layout/HorizontalMultiLevelHierarchy"/>
    <dgm:cxn modelId="{269150EC-EEDE-469F-9E33-16508D7A3B46}" type="presParOf" srcId="{0959D2B6-3B53-4D55-A0E5-7DCB40EE8022}" destId="{F37CBECB-6C81-4548-B89F-F23F9D051A9B}" srcOrd="3" destOrd="0" presId="urn:microsoft.com/office/officeart/2008/layout/HorizontalMultiLevelHierarchy"/>
    <dgm:cxn modelId="{E1FD692C-268C-4066-9BB4-8A36FB7F88C4}" type="presParOf" srcId="{F37CBECB-6C81-4548-B89F-F23F9D051A9B}" destId="{95440F24-3AA8-499B-B7D6-91ECBF47812A}" srcOrd="0" destOrd="0" presId="urn:microsoft.com/office/officeart/2008/layout/HorizontalMultiLevelHierarchy"/>
    <dgm:cxn modelId="{78B9DA9B-155B-409B-A0CF-121965F55BC2}" type="presParOf" srcId="{F37CBECB-6C81-4548-B89F-F23F9D051A9B}" destId="{4AF4746E-AB7E-4E6C-A227-66F74D072090}" srcOrd="1" destOrd="0" presId="urn:microsoft.com/office/officeart/2008/layout/HorizontalMultiLevelHierarchy"/>
    <dgm:cxn modelId="{4821ECEF-57B7-4D8A-844B-028C35017E29}" type="presParOf" srcId="{E5362D07-4858-4A2C-A46A-314E33AF06E1}" destId="{0B042CAF-2C41-485B-866C-7CDE78BA3BA6}" srcOrd="4" destOrd="0" presId="urn:microsoft.com/office/officeart/2008/layout/HorizontalMultiLevelHierarchy"/>
    <dgm:cxn modelId="{D7F90C9E-D4A6-4401-B2C3-A8FFBDA2EC3C}" type="presParOf" srcId="{0B042CAF-2C41-485B-866C-7CDE78BA3BA6}" destId="{BE7B1908-ECAE-4ED5-8DB7-7D59A151A87A}" srcOrd="0" destOrd="0" presId="urn:microsoft.com/office/officeart/2008/layout/HorizontalMultiLevelHierarchy"/>
    <dgm:cxn modelId="{1068CCBB-E86E-47CB-B23C-355A72E0C6A1}" type="presParOf" srcId="{E5362D07-4858-4A2C-A46A-314E33AF06E1}" destId="{2027F84B-A616-4E10-B58F-DB41CD982175}" srcOrd="5" destOrd="0" presId="urn:microsoft.com/office/officeart/2008/layout/HorizontalMultiLevelHierarchy"/>
    <dgm:cxn modelId="{33E16579-8645-4F6A-BE25-296BFAB975BC}" type="presParOf" srcId="{2027F84B-A616-4E10-B58F-DB41CD982175}" destId="{1110CBB3-4B48-487E-9300-6E98CBB10B27}" srcOrd="0" destOrd="0" presId="urn:microsoft.com/office/officeart/2008/layout/HorizontalMultiLevelHierarchy"/>
    <dgm:cxn modelId="{583F15C8-AD84-452F-8A9C-543C3097812F}" type="presParOf" srcId="{2027F84B-A616-4E10-B58F-DB41CD982175}" destId="{2EE7402F-D38D-4F20-A1C9-2C074788D753}" srcOrd="1" destOrd="0" presId="urn:microsoft.com/office/officeart/2008/layout/HorizontalMultiLevelHierarchy"/>
    <dgm:cxn modelId="{EC0F4DEE-AB20-405D-B29A-FB74262ED93B}" type="presParOf" srcId="{2EE7402F-D38D-4F20-A1C9-2C074788D753}" destId="{B8292535-C910-4111-9DD2-6EEB64D9B1E0}" srcOrd="0" destOrd="0" presId="urn:microsoft.com/office/officeart/2008/layout/HorizontalMultiLevelHierarchy"/>
    <dgm:cxn modelId="{A3566D83-E638-46D7-AD37-90DA54E1EC87}" type="presParOf" srcId="{B8292535-C910-4111-9DD2-6EEB64D9B1E0}" destId="{1C61DBD6-1ED3-4FD0-940F-41438FD817DB}" srcOrd="0" destOrd="0" presId="urn:microsoft.com/office/officeart/2008/layout/HorizontalMultiLevelHierarchy"/>
    <dgm:cxn modelId="{158C9868-AFF4-42E2-8C0E-7064267D09B2}" type="presParOf" srcId="{2EE7402F-D38D-4F20-A1C9-2C074788D753}" destId="{DE7CE763-3B86-4C08-9FC5-AE2EC0DA55D8}" srcOrd="1" destOrd="0" presId="urn:microsoft.com/office/officeart/2008/layout/HorizontalMultiLevelHierarchy"/>
    <dgm:cxn modelId="{A3C62D34-3E30-4BDD-9A36-FEDCD93ABC21}" type="presParOf" srcId="{DE7CE763-3B86-4C08-9FC5-AE2EC0DA55D8}" destId="{E79EFC4D-05C3-4A7A-9331-834E6CB1134D}" srcOrd="0" destOrd="0" presId="urn:microsoft.com/office/officeart/2008/layout/HorizontalMultiLevelHierarchy"/>
    <dgm:cxn modelId="{E7EE8AB3-FF67-445D-914E-5B86BBC3D992}" type="presParOf" srcId="{DE7CE763-3B86-4C08-9FC5-AE2EC0DA55D8}" destId="{F73EBC0E-ED37-420A-A823-1B0F96850E9D}" srcOrd="1" destOrd="0" presId="urn:microsoft.com/office/officeart/2008/layout/HorizontalMultiLevelHierarchy"/>
    <dgm:cxn modelId="{94E14A18-D681-4205-86C3-3F6C2D35B2EE}" type="presParOf" srcId="{2EE7402F-D38D-4F20-A1C9-2C074788D753}" destId="{36A8BEF7-85B9-4C1B-9A05-159BD68DD98E}" srcOrd="2" destOrd="0" presId="urn:microsoft.com/office/officeart/2008/layout/HorizontalMultiLevelHierarchy"/>
    <dgm:cxn modelId="{D0864D32-BA1D-4447-8910-DBB5888E7E9A}" type="presParOf" srcId="{36A8BEF7-85B9-4C1B-9A05-159BD68DD98E}" destId="{406968B7-9D25-4AED-930D-2E4C21C05914}" srcOrd="0" destOrd="0" presId="urn:microsoft.com/office/officeart/2008/layout/HorizontalMultiLevelHierarchy"/>
    <dgm:cxn modelId="{1C04B653-EC22-4349-91E6-3C2D5F3B3D0B}" type="presParOf" srcId="{2EE7402F-D38D-4F20-A1C9-2C074788D753}" destId="{4D3116DA-E749-4D9B-B31D-496DB518F69F}" srcOrd="3" destOrd="0" presId="urn:microsoft.com/office/officeart/2008/layout/HorizontalMultiLevelHierarchy"/>
    <dgm:cxn modelId="{E5FEA575-AFAA-446C-9792-5F5CD69CCE88}" type="presParOf" srcId="{4D3116DA-E749-4D9B-B31D-496DB518F69F}" destId="{DA7D1885-EB0F-416A-987C-800F695E561A}" srcOrd="0" destOrd="0" presId="urn:microsoft.com/office/officeart/2008/layout/HorizontalMultiLevelHierarchy"/>
    <dgm:cxn modelId="{DCE5E4E4-BEDA-42FF-8D66-CE12530936DF}" type="presParOf" srcId="{4D3116DA-E749-4D9B-B31D-496DB518F69F}" destId="{A02394A9-37D0-4183-B9A5-A919E84B053D}" srcOrd="1" destOrd="0" presId="urn:microsoft.com/office/officeart/2008/layout/HorizontalMultiLevelHierarchy"/>
    <dgm:cxn modelId="{3B05294A-99FA-3C4F-A861-FF0CE1A588F2}" type="presParOf" srcId="{2EE7402F-D38D-4F20-A1C9-2C074788D753}" destId="{D156516B-1FEF-BD45-A9E4-08EDF8F03477}" srcOrd="4" destOrd="0" presId="urn:microsoft.com/office/officeart/2008/layout/HorizontalMultiLevelHierarchy"/>
    <dgm:cxn modelId="{9B6BD5FC-9944-6542-A328-2CA96519293B}" type="presParOf" srcId="{D156516B-1FEF-BD45-A9E4-08EDF8F03477}" destId="{B8D2B758-6280-D144-8C1B-D2D51598DBBA}" srcOrd="0" destOrd="0" presId="urn:microsoft.com/office/officeart/2008/layout/HorizontalMultiLevelHierarchy"/>
    <dgm:cxn modelId="{789FE849-B0D2-5F4B-B2FA-28E43DA9E0C3}" type="presParOf" srcId="{2EE7402F-D38D-4F20-A1C9-2C074788D753}" destId="{A1A8AAD2-24D7-E14F-A4A2-DFBC7C6CA6AB}" srcOrd="5" destOrd="0" presId="urn:microsoft.com/office/officeart/2008/layout/HorizontalMultiLevelHierarchy"/>
    <dgm:cxn modelId="{09ADC59A-9367-824C-949A-19AA7E9DB34F}" type="presParOf" srcId="{A1A8AAD2-24D7-E14F-A4A2-DFBC7C6CA6AB}" destId="{44F00F4C-57A0-3E45-8795-415319EADDFE}" srcOrd="0" destOrd="0" presId="urn:microsoft.com/office/officeart/2008/layout/HorizontalMultiLevelHierarchy"/>
    <dgm:cxn modelId="{6C13AAF9-F4D7-0E40-83C3-11B93266320A}" type="presParOf" srcId="{A1A8AAD2-24D7-E14F-A4A2-DFBC7C6CA6AB}" destId="{2F9807FF-3964-314B-B142-8B31981F69F3}" srcOrd="1" destOrd="0" presId="urn:microsoft.com/office/officeart/2008/layout/HorizontalMultiLevelHierarchy"/>
    <dgm:cxn modelId="{D9F2453A-CAC8-4641-BB99-5A51C294F643}" type="presParOf" srcId="{E5362D07-4858-4A2C-A46A-314E33AF06E1}" destId="{CBF1082B-AB26-4009-94C1-0F6894E64B45}" srcOrd="6" destOrd="0" presId="urn:microsoft.com/office/officeart/2008/layout/HorizontalMultiLevelHierarchy"/>
    <dgm:cxn modelId="{8DECD1F0-DDAA-4927-87DF-F43D18B6D3CF}" type="presParOf" srcId="{CBF1082B-AB26-4009-94C1-0F6894E64B45}" destId="{79DC01C0-FC89-43F2-A015-7FFF31394824}" srcOrd="0" destOrd="0" presId="urn:microsoft.com/office/officeart/2008/layout/HorizontalMultiLevelHierarchy"/>
    <dgm:cxn modelId="{19A425F7-5790-4322-AE17-B09D1581EF84}" type="presParOf" srcId="{E5362D07-4858-4A2C-A46A-314E33AF06E1}" destId="{9D2CEA01-2B2A-4670-A440-85FD0B983316}" srcOrd="7" destOrd="0" presId="urn:microsoft.com/office/officeart/2008/layout/HorizontalMultiLevelHierarchy"/>
    <dgm:cxn modelId="{D3CB1932-19FF-4531-AC7C-FDB3133E988C}" type="presParOf" srcId="{9D2CEA01-2B2A-4670-A440-85FD0B983316}" destId="{D4DAEB71-1AA7-4037-85FF-293DB3909801}" srcOrd="0" destOrd="0" presId="urn:microsoft.com/office/officeart/2008/layout/HorizontalMultiLevelHierarchy"/>
    <dgm:cxn modelId="{DD95E128-9F14-4C2C-A698-263E53F3EA75}" type="presParOf" srcId="{9D2CEA01-2B2A-4670-A440-85FD0B983316}" destId="{56CD7DBA-FDD4-4A2D-846C-77C36CA22BA8}" srcOrd="1" destOrd="0" presId="urn:microsoft.com/office/officeart/2008/layout/HorizontalMultiLevelHierarchy"/>
    <dgm:cxn modelId="{21F1D894-105C-4CB8-A10D-FBAC99341A30}" type="presParOf" srcId="{56CD7DBA-FDD4-4A2D-846C-77C36CA22BA8}" destId="{C4EF91C1-5DB8-42FE-B70A-4B5E181C7004}" srcOrd="0" destOrd="0" presId="urn:microsoft.com/office/officeart/2008/layout/HorizontalMultiLevelHierarchy"/>
    <dgm:cxn modelId="{7E77517B-AB35-421C-9814-836664B0A083}" type="presParOf" srcId="{C4EF91C1-5DB8-42FE-B70A-4B5E181C7004}" destId="{C814AB0E-062B-45BF-B9D0-56894D49D4E3}" srcOrd="0" destOrd="0" presId="urn:microsoft.com/office/officeart/2008/layout/HorizontalMultiLevelHierarchy"/>
    <dgm:cxn modelId="{A819C349-2671-4A7B-9BB7-0AB43C54288F}" type="presParOf" srcId="{56CD7DBA-FDD4-4A2D-846C-77C36CA22BA8}" destId="{1EB4B0FB-2A37-4043-800E-EDC6360BC92D}" srcOrd="1" destOrd="0" presId="urn:microsoft.com/office/officeart/2008/layout/HorizontalMultiLevelHierarchy"/>
    <dgm:cxn modelId="{F88798C6-B8D8-4C91-A1F9-69CEB398194A}" type="presParOf" srcId="{1EB4B0FB-2A37-4043-800E-EDC6360BC92D}" destId="{E5C5D141-0126-4DEA-82D7-EDFEE817159E}" srcOrd="0" destOrd="0" presId="urn:microsoft.com/office/officeart/2008/layout/HorizontalMultiLevelHierarchy"/>
    <dgm:cxn modelId="{34AF8807-4BEF-43C3-8717-F7A89A3B948C}" type="presParOf" srcId="{1EB4B0FB-2A37-4043-800E-EDC6360BC92D}" destId="{E52ADBC3-EA57-4404-8F8B-2CBEBAF76669}"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4EAF17B-49DB-443F-898E-06E03ACD2D4E}"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en-GB"/>
        </a:p>
      </dgm:t>
    </dgm:pt>
    <dgm:pt modelId="{4A3C1F13-BB86-444C-94AF-F2502CFF3A28}">
      <dgm:prSet phldrT="[Text]" custT="1"/>
      <dgm:spPr>
        <a:solidFill>
          <a:schemeClr val="accent4">
            <a:lumMod val="60000"/>
            <a:lumOff val="40000"/>
          </a:schemeClr>
        </a:solidFill>
        <a:ln>
          <a:solidFill>
            <a:schemeClr val="accent4">
              <a:lumMod val="75000"/>
            </a:schemeClr>
          </a:solidFill>
        </a:ln>
      </dgm:spPr>
      <dgm:t>
        <a:bodyPr/>
        <a:lstStyle/>
        <a:p>
          <a:r>
            <a:rPr lang="en-GB" sz="900" dirty="0">
              <a:solidFill>
                <a:schemeClr val="tx1"/>
              </a:solidFill>
              <a:latin typeface="Calibri" panose="020F0502020204030204" pitchFamily="34" charset="0"/>
              <a:cs typeface="Calibri" panose="020F0502020204030204" pitchFamily="34" charset="0"/>
            </a:rPr>
            <a:t>Lower maternal &amp; neonatal mortality and morbidity in selected sites which request engagement</a:t>
          </a:r>
        </a:p>
      </dgm:t>
    </dgm:pt>
    <dgm:pt modelId="{BF16AAE7-FE97-46BA-91BE-03267A86A94E}" type="parTrans" cxnId="{56DD8737-8452-43FD-85B1-14188921753B}">
      <dgm:prSet/>
      <dgm:spPr/>
      <dgm:t>
        <a:bodyPr/>
        <a:lstStyle/>
        <a:p>
          <a:endParaRPr lang="en-GB" sz="900">
            <a:latin typeface="Calibri" panose="020F0502020204030204" pitchFamily="34" charset="0"/>
            <a:cs typeface="Calibri" panose="020F0502020204030204" pitchFamily="34" charset="0"/>
          </a:endParaRPr>
        </a:p>
      </dgm:t>
    </dgm:pt>
    <dgm:pt modelId="{F5AA0923-67BF-4EC0-8C22-AE712B46EE0C}" type="sibTrans" cxnId="{56DD8737-8452-43FD-85B1-14188921753B}">
      <dgm:prSet/>
      <dgm:spPr/>
      <dgm:t>
        <a:bodyPr/>
        <a:lstStyle/>
        <a:p>
          <a:endParaRPr lang="en-GB" sz="900">
            <a:latin typeface="Calibri" panose="020F0502020204030204" pitchFamily="34" charset="0"/>
            <a:cs typeface="Calibri" panose="020F0502020204030204" pitchFamily="34" charset="0"/>
          </a:endParaRPr>
        </a:p>
      </dgm:t>
    </dgm:pt>
    <dgm:pt modelId="{AE315944-3168-4E0E-A637-AFB91A39AFC1}">
      <dgm:prSet phldrT="[Text]" custT="1"/>
      <dgm:spPr>
        <a:solidFill>
          <a:schemeClr val="accent6">
            <a:lumMod val="40000"/>
            <a:lumOff val="60000"/>
          </a:schemeClr>
        </a:solidFill>
        <a:ln>
          <a:solidFill>
            <a:schemeClr val="accent6">
              <a:lumMod val="75000"/>
            </a:schemeClr>
          </a:solidFill>
        </a:ln>
      </dgm:spPr>
      <dgm:t>
        <a:bodyPr/>
        <a:lstStyle/>
        <a:p>
          <a:r>
            <a:rPr lang="en-GB" sz="900" dirty="0">
              <a:solidFill>
                <a:schemeClr val="tx1"/>
              </a:solidFill>
              <a:latin typeface="Calibri" panose="020F0502020204030204" pitchFamily="34" charset="0"/>
              <a:cs typeface="Calibri" panose="020F0502020204030204" pitchFamily="34" charset="0"/>
            </a:rPr>
            <a:t>Safe obstetric practice</a:t>
          </a:r>
        </a:p>
      </dgm:t>
    </dgm:pt>
    <dgm:pt modelId="{F97AA74F-F958-4560-8441-1D5963873098}" type="parTrans" cxnId="{19A72A83-7177-4B25-9846-1086BFDF6B50}">
      <dgm:prSet custT="1"/>
      <dgm:spPr>
        <a:ln>
          <a:solidFill>
            <a:schemeClr val="tx1">
              <a:lumMod val="50000"/>
              <a:lumOff val="50000"/>
            </a:schemeClr>
          </a:solidFill>
        </a:ln>
      </dgm:spPr>
      <dgm:t>
        <a:bodyPr/>
        <a:lstStyle/>
        <a:p>
          <a:endParaRPr lang="en-GB" sz="900">
            <a:solidFill>
              <a:schemeClr val="tx1"/>
            </a:solidFill>
            <a:latin typeface="Calibri" panose="020F0502020204030204" pitchFamily="34" charset="0"/>
            <a:cs typeface="Calibri" panose="020F0502020204030204" pitchFamily="34" charset="0"/>
          </a:endParaRPr>
        </a:p>
      </dgm:t>
    </dgm:pt>
    <dgm:pt modelId="{2ADA845C-D6C7-4386-8B11-6B954257106B}" type="sibTrans" cxnId="{19A72A83-7177-4B25-9846-1086BFDF6B50}">
      <dgm:prSet/>
      <dgm:spPr/>
      <dgm:t>
        <a:bodyPr/>
        <a:lstStyle/>
        <a:p>
          <a:endParaRPr lang="en-GB" sz="900">
            <a:latin typeface="Calibri" panose="020F0502020204030204" pitchFamily="34" charset="0"/>
            <a:cs typeface="Calibri" panose="020F0502020204030204" pitchFamily="34" charset="0"/>
          </a:endParaRPr>
        </a:p>
      </dgm:t>
    </dgm:pt>
    <dgm:pt modelId="{966D9D59-3225-4998-8AB8-03DDB048ECC1}">
      <dgm:prSet phldrT="[Text]" custT="1"/>
      <dgm:spPr>
        <a:ln>
          <a:solidFill>
            <a:schemeClr val="tx2">
              <a:lumMod val="75000"/>
            </a:schemeClr>
          </a:solidFill>
        </a:ln>
      </dgm:spPr>
      <dgm:t>
        <a:bodyPr/>
        <a:lstStyle/>
        <a:p>
          <a:r>
            <a:rPr lang="en-GB" sz="900" dirty="0">
              <a:solidFill>
                <a:schemeClr val="tx1"/>
              </a:solidFill>
              <a:latin typeface="Calibri" panose="020F0502020204030204" pitchFamily="34" charset="0"/>
              <a:cs typeface="Calibri" panose="020F0502020204030204" pitchFamily="34" charset="0"/>
            </a:rPr>
            <a:t>Knowledge &amp; skills in maternity/obstetric practice is present</a:t>
          </a:r>
        </a:p>
      </dgm:t>
    </dgm:pt>
    <dgm:pt modelId="{E1643E44-4DCA-4BC7-A01A-B12DDBE7D3CF}" type="parTrans" cxnId="{11598B20-FED3-44CA-BBF4-937D0A54DD08}">
      <dgm:prSet custT="1"/>
      <dgm:spPr>
        <a:ln>
          <a:solidFill>
            <a:schemeClr val="tx1">
              <a:lumMod val="50000"/>
              <a:lumOff val="50000"/>
            </a:schemeClr>
          </a:solidFill>
        </a:ln>
      </dgm:spPr>
      <dgm:t>
        <a:bodyPr/>
        <a:lstStyle/>
        <a:p>
          <a:endParaRPr lang="en-GB" sz="900">
            <a:solidFill>
              <a:schemeClr val="tx1"/>
            </a:solidFill>
            <a:latin typeface="Calibri" panose="020F0502020204030204" pitchFamily="34" charset="0"/>
            <a:cs typeface="Calibri" panose="020F0502020204030204" pitchFamily="34" charset="0"/>
          </a:endParaRPr>
        </a:p>
      </dgm:t>
    </dgm:pt>
    <dgm:pt modelId="{EC48D8E8-79A7-4AE6-A8DA-AC3DC095048A}" type="sibTrans" cxnId="{11598B20-FED3-44CA-BBF4-937D0A54DD08}">
      <dgm:prSet/>
      <dgm:spPr/>
      <dgm:t>
        <a:bodyPr/>
        <a:lstStyle/>
        <a:p>
          <a:endParaRPr lang="en-GB" sz="900">
            <a:latin typeface="Calibri" panose="020F0502020204030204" pitchFamily="34" charset="0"/>
            <a:cs typeface="Calibri" panose="020F0502020204030204" pitchFamily="34" charset="0"/>
          </a:endParaRPr>
        </a:p>
      </dgm:t>
    </dgm:pt>
    <dgm:pt modelId="{927D8B51-6D65-4EDC-9EE9-6DECE0B7280C}">
      <dgm:prSet phldrT="[Text]" custT="1"/>
      <dgm:spPr>
        <a:ln>
          <a:solidFill>
            <a:schemeClr val="tx2">
              <a:lumMod val="75000"/>
            </a:schemeClr>
          </a:solidFill>
        </a:ln>
      </dgm:spPr>
      <dgm:t>
        <a:bodyPr/>
        <a:lstStyle/>
        <a:p>
          <a:r>
            <a:rPr lang="en-GB" sz="900" dirty="0">
              <a:solidFill>
                <a:schemeClr val="tx1"/>
              </a:solidFill>
              <a:latin typeface="Calibri" panose="020F0502020204030204" pitchFamily="34" charset="0"/>
              <a:cs typeface="Calibri" panose="020F0502020204030204" pitchFamily="34" charset="0"/>
            </a:rPr>
            <a:t>K</a:t>
          </a:r>
          <a:r>
            <a:rPr lang="en-GB" sz="900" b="1" dirty="0">
              <a:solidFill>
                <a:schemeClr val="tx1"/>
              </a:solidFill>
              <a:latin typeface="Calibri" panose="020F0502020204030204" pitchFamily="34" charset="0"/>
              <a:cs typeface="Calibri" panose="020F0502020204030204" pitchFamily="34" charset="0"/>
            </a:rPr>
            <a:t>nowledge exists in the community about when to refer mothers &amp; babies</a:t>
          </a:r>
        </a:p>
      </dgm:t>
    </dgm:pt>
    <dgm:pt modelId="{1EB99F2D-51B1-4AA6-ABAC-3A4CA90326EE}" type="parTrans" cxnId="{348D78F9-66FA-499D-B1C5-34265FAC84A3}">
      <dgm:prSet custT="1"/>
      <dgm:spPr>
        <a:ln>
          <a:solidFill>
            <a:schemeClr val="tx1">
              <a:lumMod val="50000"/>
              <a:lumOff val="50000"/>
            </a:schemeClr>
          </a:solidFill>
        </a:ln>
      </dgm:spPr>
      <dgm:t>
        <a:bodyPr/>
        <a:lstStyle/>
        <a:p>
          <a:endParaRPr lang="en-GB" sz="900">
            <a:solidFill>
              <a:schemeClr val="tx1"/>
            </a:solidFill>
            <a:latin typeface="Calibri" panose="020F0502020204030204" pitchFamily="34" charset="0"/>
            <a:cs typeface="Calibri" panose="020F0502020204030204" pitchFamily="34" charset="0"/>
          </a:endParaRPr>
        </a:p>
      </dgm:t>
    </dgm:pt>
    <dgm:pt modelId="{619998CF-5C96-4174-A06E-5ED96FF1A219}" type="sibTrans" cxnId="{348D78F9-66FA-499D-B1C5-34265FAC84A3}">
      <dgm:prSet/>
      <dgm:spPr/>
      <dgm:t>
        <a:bodyPr/>
        <a:lstStyle/>
        <a:p>
          <a:endParaRPr lang="en-GB" sz="900">
            <a:latin typeface="Calibri" panose="020F0502020204030204" pitchFamily="34" charset="0"/>
            <a:cs typeface="Calibri" panose="020F0502020204030204" pitchFamily="34" charset="0"/>
          </a:endParaRPr>
        </a:p>
      </dgm:t>
    </dgm:pt>
    <dgm:pt modelId="{FB50B548-87FE-4884-AF31-EE59FD1F15E5}">
      <dgm:prSet phldrT="[Text]" custT="1"/>
      <dgm:spPr>
        <a:ln>
          <a:solidFill>
            <a:schemeClr val="tx2">
              <a:lumMod val="75000"/>
            </a:schemeClr>
          </a:solidFill>
        </a:ln>
      </dgm:spPr>
      <dgm:t>
        <a:bodyPr/>
        <a:lstStyle/>
        <a:p>
          <a:r>
            <a:rPr lang="en-GB" sz="900" dirty="0" err="1">
              <a:solidFill>
                <a:schemeClr val="tx1"/>
              </a:solidFill>
              <a:latin typeface="Calibri" panose="020F0502020204030204" pitchFamily="34" charset="0"/>
              <a:cs typeface="Calibri" panose="020F0502020204030204" pitchFamily="34" charset="0"/>
            </a:rPr>
            <a:t>Healthworkers</a:t>
          </a:r>
          <a:r>
            <a:rPr lang="en-GB" sz="900" dirty="0">
              <a:solidFill>
                <a:schemeClr val="tx1"/>
              </a:solidFill>
              <a:latin typeface="Calibri" panose="020F0502020204030204" pitchFamily="34" charset="0"/>
              <a:cs typeface="Calibri" panose="020F0502020204030204" pitchFamily="34" charset="0"/>
            </a:rPr>
            <a:t> feel valued through training</a:t>
          </a:r>
        </a:p>
      </dgm:t>
    </dgm:pt>
    <dgm:pt modelId="{9CF4CE00-CBC8-4CD3-886E-431EF60ED478}" type="parTrans" cxnId="{2B13A705-79B8-466A-ABCC-FB2D19D32EFB}">
      <dgm:prSet custT="1"/>
      <dgm:spPr>
        <a:ln>
          <a:solidFill>
            <a:schemeClr val="tx1">
              <a:lumMod val="50000"/>
              <a:lumOff val="50000"/>
            </a:schemeClr>
          </a:solidFill>
        </a:ln>
      </dgm:spPr>
      <dgm:t>
        <a:bodyPr/>
        <a:lstStyle/>
        <a:p>
          <a:endParaRPr lang="en-GB" sz="900">
            <a:solidFill>
              <a:schemeClr val="tx1"/>
            </a:solidFill>
            <a:latin typeface="Calibri" panose="020F0502020204030204" pitchFamily="34" charset="0"/>
            <a:cs typeface="Calibri" panose="020F0502020204030204" pitchFamily="34" charset="0"/>
          </a:endParaRPr>
        </a:p>
      </dgm:t>
    </dgm:pt>
    <dgm:pt modelId="{54F7F818-FF4F-4F11-A158-FB18693F5FB4}" type="sibTrans" cxnId="{2B13A705-79B8-466A-ABCC-FB2D19D32EFB}">
      <dgm:prSet/>
      <dgm:spPr/>
      <dgm:t>
        <a:bodyPr/>
        <a:lstStyle/>
        <a:p>
          <a:endParaRPr lang="en-GB" sz="900">
            <a:latin typeface="Calibri" panose="020F0502020204030204" pitchFamily="34" charset="0"/>
            <a:cs typeface="Calibri" panose="020F0502020204030204" pitchFamily="34" charset="0"/>
          </a:endParaRPr>
        </a:p>
      </dgm:t>
    </dgm:pt>
    <dgm:pt modelId="{E5BBD7E7-E01E-4EC5-A32C-B6BFB4CED235}">
      <dgm:prSet phldrT="[Text]" custT="1"/>
      <dgm:spPr>
        <a:solidFill>
          <a:schemeClr val="accent6">
            <a:lumMod val="40000"/>
            <a:lumOff val="60000"/>
          </a:schemeClr>
        </a:solidFill>
        <a:ln>
          <a:solidFill>
            <a:schemeClr val="accent6">
              <a:lumMod val="75000"/>
            </a:schemeClr>
          </a:solidFill>
        </a:ln>
      </dgm:spPr>
      <dgm:t>
        <a:bodyPr/>
        <a:lstStyle/>
        <a:p>
          <a:r>
            <a:rPr lang="en-GB" sz="900" dirty="0">
              <a:solidFill>
                <a:schemeClr val="tx1"/>
              </a:solidFill>
              <a:latin typeface="Calibri" panose="020F0502020204030204" pitchFamily="34" charset="0"/>
              <a:cs typeface="Calibri" panose="020F0502020204030204" pitchFamily="34" charset="0"/>
            </a:rPr>
            <a:t>Timely referral</a:t>
          </a:r>
        </a:p>
      </dgm:t>
    </dgm:pt>
    <dgm:pt modelId="{C39D76CD-1689-40D6-8408-2A3B2F857368}" type="sibTrans" cxnId="{EEB5601C-DD9A-4343-AA9D-B214D1B53B3D}">
      <dgm:prSet/>
      <dgm:spPr/>
      <dgm:t>
        <a:bodyPr/>
        <a:lstStyle/>
        <a:p>
          <a:endParaRPr lang="en-GB" sz="900">
            <a:latin typeface="Calibri" panose="020F0502020204030204" pitchFamily="34" charset="0"/>
            <a:cs typeface="Calibri" panose="020F0502020204030204" pitchFamily="34" charset="0"/>
          </a:endParaRPr>
        </a:p>
      </dgm:t>
    </dgm:pt>
    <dgm:pt modelId="{4257D7FC-C7B5-409C-A9BB-7C05D3023340}" type="parTrans" cxnId="{EEB5601C-DD9A-4343-AA9D-B214D1B53B3D}">
      <dgm:prSet custT="1"/>
      <dgm:spPr>
        <a:ln>
          <a:solidFill>
            <a:schemeClr val="tx1">
              <a:lumMod val="50000"/>
              <a:lumOff val="50000"/>
            </a:schemeClr>
          </a:solidFill>
        </a:ln>
      </dgm:spPr>
      <dgm:t>
        <a:bodyPr/>
        <a:lstStyle/>
        <a:p>
          <a:endParaRPr lang="en-GB" sz="900">
            <a:solidFill>
              <a:schemeClr val="tx1"/>
            </a:solidFill>
            <a:latin typeface="Calibri" panose="020F0502020204030204" pitchFamily="34" charset="0"/>
            <a:cs typeface="Calibri" panose="020F0502020204030204" pitchFamily="34" charset="0"/>
          </a:endParaRPr>
        </a:p>
      </dgm:t>
    </dgm:pt>
    <dgm:pt modelId="{414C4CB7-B59E-4CF8-A30A-3C7250AB4FF8}">
      <dgm:prSet phldrT="[Text]" custT="1"/>
      <dgm:spPr>
        <a:solidFill>
          <a:schemeClr val="accent6">
            <a:lumMod val="40000"/>
            <a:lumOff val="60000"/>
          </a:schemeClr>
        </a:solidFill>
        <a:ln>
          <a:solidFill>
            <a:schemeClr val="accent6">
              <a:lumMod val="75000"/>
            </a:schemeClr>
          </a:solidFill>
        </a:ln>
      </dgm:spPr>
      <dgm:t>
        <a:bodyPr/>
        <a:lstStyle/>
        <a:p>
          <a:r>
            <a:rPr lang="en-GB" sz="900" dirty="0">
              <a:solidFill>
                <a:schemeClr val="tx1"/>
              </a:solidFill>
              <a:latin typeface="Calibri" panose="020F0502020204030204" pitchFamily="34" charset="0"/>
              <a:cs typeface="Calibri" panose="020F0502020204030204" pitchFamily="34" charset="0"/>
            </a:rPr>
            <a:t>Engaged </a:t>
          </a:r>
          <a:r>
            <a:rPr lang="en-GB" sz="900" dirty="0" err="1">
              <a:solidFill>
                <a:schemeClr val="tx1"/>
              </a:solidFill>
              <a:latin typeface="Calibri" panose="020F0502020204030204" pitchFamily="34" charset="0"/>
              <a:cs typeface="Calibri" panose="020F0502020204030204" pitchFamily="34" charset="0"/>
            </a:rPr>
            <a:t>healthworkers</a:t>
          </a:r>
          <a:r>
            <a:rPr lang="en-GB" sz="900" dirty="0">
              <a:solidFill>
                <a:schemeClr val="tx1"/>
              </a:solidFill>
              <a:latin typeface="Calibri" panose="020F0502020204030204" pitchFamily="34" charset="0"/>
              <a:cs typeface="Calibri" panose="020F0502020204030204" pitchFamily="34" charset="0"/>
            </a:rPr>
            <a:t> </a:t>
          </a:r>
        </a:p>
      </dgm:t>
    </dgm:pt>
    <dgm:pt modelId="{8FC97AC2-50D3-4A71-8069-6D3EADF816FE}" type="sibTrans" cxnId="{58F27204-B8FE-49D1-9E42-73074021655D}">
      <dgm:prSet/>
      <dgm:spPr/>
      <dgm:t>
        <a:bodyPr/>
        <a:lstStyle/>
        <a:p>
          <a:endParaRPr lang="en-GB" sz="900">
            <a:latin typeface="Calibri" panose="020F0502020204030204" pitchFamily="34" charset="0"/>
            <a:cs typeface="Calibri" panose="020F0502020204030204" pitchFamily="34" charset="0"/>
          </a:endParaRPr>
        </a:p>
      </dgm:t>
    </dgm:pt>
    <dgm:pt modelId="{1C981A20-985F-4C16-BD85-CD9D37EFF7CE}" type="parTrans" cxnId="{58F27204-B8FE-49D1-9E42-73074021655D}">
      <dgm:prSet custT="1"/>
      <dgm:spPr>
        <a:ln>
          <a:solidFill>
            <a:schemeClr val="tx1">
              <a:lumMod val="50000"/>
              <a:lumOff val="50000"/>
            </a:schemeClr>
          </a:solidFill>
        </a:ln>
      </dgm:spPr>
      <dgm:t>
        <a:bodyPr/>
        <a:lstStyle/>
        <a:p>
          <a:endParaRPr lang="en-GB" sz="900">
            <a:solidFill>
              <a:schemeClr val="tx1"/>
            </a:solidFill>
            <a:latin typeface="Calibri" panose="020F0502020204030204" pitchFamily="34" charset="0"/>
            <a:cs typeface="Calibri" panose="020F0502020204030204" pitchFamily="34" charset="0"/>
          </a:endParaRPr>
        </a:p>
      </dgm:t>
    </dgm:pt>
    <dgm:pt modelId="{613B9CF7-F2AE-419C-A1FC-A9C2BF02BAD1}">
      <dgm:prSet phldrT="[Text]" custT="1"/>
      <dgm:spPr>
        <a:solidFill>
          <a:schemeClr val="accent6">
            <a:lumMod val="40000"/>
            <a:lumOff val="60000"/>
          </a:schemeClr>
        </a:solidFill>
        <a:ln>
          <a:solidFill>
            <a:schemeClr val="accent6">
              <a:lumMod val="75000"/>
            </a:schemeClr>
          </a:solidFill>
        </a:ln>
      </dgm:spPr>
      <dgm:t>
        <a:bodyPr/>
        <a:lstStyle/>
        <a:p>
          <a:r>
            <a:rPr lang="en-GB" sz="900" dirty="0">
              <a:solidFill>
                <a:schemeClr val="tx1"/>
              </a:solidFill>
              <a:latin typeface="Calibri" panose="020F0502020204030204" pitchFamily="34" charset="0"/>
              <a:cs typeface="Calibri" panose="020F0502020204030204" pitchFamily="34" charset="0"/>
            </a:rPr>
            <a:t>Excellent management of emergencies</a:t>
          </a:r>
        </a:p>
      </dgm:t>
    </dgm:pt>
    <dgm:pt modelId="{B825B709-8E58-4A66-A2C3-1552599E3CA2}" type="sibTrans" cxnId="{2C86B3F6-7EB4-4110-964E-4C06CAD0763A}">
      <dgm:prSet/>
      <dgm:spPr/>
      <dgm:t>
        <a:bodyPr/>
        <a:lstStyle/>
        <a:p>
          <a:endParaRPr lang="en-GB" sz="900">
            <a:latin typeface="Calibri" panose="020F0502020204030204" pitchFamily="34" charset="0"/>
            <a:cs typeface="Calibri" panose="020F0502020204030204" pitchFamily="34" charset="0"/>
          </a:endParaRPr>
        </a:p>
      </dgm:t>
    </dgm:pt>
    <dgm:pt modelId="{C14A612D-C9B2-44BC-9A3D-01513E60E370}" type="parTrans" cxnId="{2C86B3F6-7EB4-4110-964E-4C06CAD0763A}">
      <dgm:prSet custT="1"/>
      <dgm:spPr>
        <a:ln>
          <a:solidFill>
            <a:schemeClr val="tx1">
              <a:lumMod val="50000"/>
              <a:lumOff val="50000"/>
            </a:schemeClr>
          </a:solidFill>
        </a:ln>
      </dgm:spPr>
      <dgm:t>
        <a:bodyPr/>
        <a:lstStyle/>
        <a:p>
          <a:endParaRPr lang="en-GB" sz="900">
            <a:solidFill>
              <a:schemeClr val="tx1"/>
            </a:solidFill>
            <a:latin typeface="Calibri" panose="020F0502020204030204" pitchFamily="34" charset="0"/>
            <a:cs typeface="Calibri" panose="020F0502020204030204" pitchFamily="34" charset="0"/>
          </a:endParaRPr>
        </a:p>
      </dgm:t>
    </dgm:pt>
    <dgm:pt modelId="{EA49D0A6-044A-4586-B00B-2EE21E5B5138}">
      <dgm:prSet phldrT="[Text]" custT="1"/>
      <dgm:spPr>
        <a:ln>
          <a:solidFill>
            <a:schemeClr val="tx2">
              <a:lumMod val="75000"/>
            </a:schemeClr>
          </a:solidFill>
        </a:ln>
      </dgm:spPr>
      <dgm:t>
        <a:bodyPr/>
        <a:lstStyle/>
        <a:p>
          <a:r>
            <a:rPr lang="en-GB" sz="900" dirty="0">
              <a:solidFill>
                <a:schemeClr val="tx1"/>
              </a:solidFill>
              <a:latin typeface="Calibri" panose="020F0502020204030204" pitchFamily="34" charset="0"/>
              <a:cs typeface="Calibri" panose="020F0502020204030204" pitchFamily="34" charset="0"/>
            </a:rPr>
            <a:t>Knowledge &amp; skills in dealing with emergencies is present</a:t>
          </a:r>
        </a:p>
      </dgm:t>
    </dgm:pt>
    <dgm:pt modelId="{4B26D911-87BE-431D-9C5B-7B5BC1305578}" type="sibTrans" cxnId="{E07FE0C2-7D38-4524-BC02-64FC72A52DB2}">
      <dgm:prSet/>
      <dgm:spPr/>
      <dgm:t>
        <a:bodyPr/>
        <a:lstStyle/>
        <a:p>
          <a:endParaRPr lang="en-GB" sz="900">
            <a:latin typeface="Calibri" panose="020F0502020204030204" pitchFamily="34" charset="0"/>
            <a:cs typeface="Calibri" panose="020F0502020204030204" pitchFamily="34" charset="0"/>
          </a:endParaRPr>
        </a:p>
      </dgm:t>
    </dgm:pt>
    <dgm:pt modelId="{07628917-1B3D-4CC3-B86F-C5175AADF09D}" type="parTrans" cxnId="{E07FE0C2-7D38-4524-BC02-64FC72A52DB2}">
      <dgm:prSet custT="1"/>
      <dgm:spPr>
        <a:ln>
          <a:solidFill>
            <a:schemeClr val="tx1">
              <a:lumMod val="50000"/>
              <a:lumOff val="50000"/>
            </a:schemeClr>
          </a:solidFill>
        </a:ln>
      </dgm:spPr>
      <dgm:t>
        <a:bodyPr/>
        <a:lstStyle/>
        <a:p>
          <a:endParaRPr lang="en-GB" sz="900">
            <a:solidFill>
              <a:schemeClr val="tx1"/>
            </a:solidFill>
            <a:latin typeface="Calibri" panose="020F0502020204030204" pitchFamily="34" charset="0"/>
            <a:cs typeface="Calibri" panose="020F0502020204030204" pitchFamily="34" charset="0"/>
          </a:endParaRPr>
        </a:p>
      </dgm:t>
    </dgm:pt>
    <dgm:pt modelId="{EB53EA07-0D23-4D1C-97DC-DA59ECACDC3D}">
      <dgm:prSet phldrT="[Text]" custT="1"/>
      <dgm:spPr>
        <a:ln>
          <a:solidFill>
            <a:schemeClr val="tx2">
              <a:lumMod val="75000"/>
            </a:schemeClr>
          </a:solidFill>
        </a:ln>
      </dgm:spPr>
      <dgm:t>
        <a:bodyPr/>
        <a:lstStyle/>
        <a:p>
          <a:r>
            <a:rPr lang="en-GB" sz="900" dirty="0">
              <a:solidFill>
                <a:schemeClr val="tx1"/>
              </a:solidFill>
              <a:latin typeface="Calibri" panose="020F0502020204030204" pitchFamily="34" charset="0"/>
              <a:cs typeface="Calibri" panose="020F0502020204030204" pitchFamily="34" charset="0"/>
            </a:rPr>
            <a:t>Knowledge &amp; skills in recognition, assessment &amp; treatment of physiological deterioration is present</a:t>
          </a:r>
        </a:p>
      </dgm:t>
    </dgm:pt>
    <dgm:pt modelId="{92BF8E3C-6251-4B63-8CDB-A6FA800AFCFA}" type="sibTrans" cxnId="{429D767A-DCBD-4989-870C-938CD9DBF8E8}">
      <dgm:prSet/>
      <dgm:spPr/>
      <dgm:t>
        <a:bodyPr/>
        <a:lstStyle/>
        <a:p>
          <a:endParaRPr lang="en-GB" sz="900">
            <a:latin typeface="Calibri" panose="020F0502020204030204" pitchFamily="34" charset="0"/>
            <a:cs typeface="Calibri" panose="020F0502020204030204" pitchFamily="34" charset="0"/>
          </a:endParaRPr>
        </a:p>
      </dgm:t>
    </dgm:pt>
    <dgm:pt modelId="{AD44C19A-9547-4792-8875-853767FB9161}" type="parTrans" cxnId="{429D767A-DCBD-4989-870C-938CD9DBF8E8}">
      <dgm:prSet custT="1"/>
      <dgm:spPr>
        <a:ln>
          <a:solidFill>
            <a:schemeClr val="tx1">
              <a:lumMod val="50000"/>
              <a:lumOff val="50000"/>
            </a:schemeClr>
          </a:solidFill>
        </a:ln>
      </dgm:spPr>
      <dgm:t>
        <a:bodyPr/>
        <a:lstStyle/>
        <a:p>
          <a:endParaRPr lang="en-GB" sz="900">
            <a:solidFill>
              <a:schemeClr val="tx1"/>
            </a:solidFill>
            <a:latin typeface="Calibri" panose="020F0502020204030204" pitchFamily="34" charset="0"/>
            <a:cs typeface="Calibri" panose="020F0502020204030204" pitchFamily="34" charset="0"/>
          </a:endParaRPr>
        </a:p>
      </dgm:t>
    </dgm:pt>
    <dgm:pt modelId="{4E88BEFC-03FB-BB45-9F6C-630C2E868E4E}">
      <dgm:prSet phldrT="[Text]" custT="1"/>
      <dgm:spPr>
        <a:ln>
          <a:solidFill>
            <a:schemeClr val="tx2">
              <a:lumMod val="75000"/>
            </a:schemeClr>
          </a:solidFill>
        </a:ln>
      </dgm:spPr>
      <dgm:t>
        <a:bodyPr/>
        <a:lstStyle/>
        <a:p>
          <a:r>
            <a:rPr lang="en-GB" sz="900" dirty="0">
              <a:solidFill>
                <a:schemeClr val="tx1"/>
              </a:solidFill>
              <a:latin typeface="Calibri" panose="020F0502020204030204" pitchFamily="34" charset="0"/>
              <a:cs typeface="Calibri" panose="020F0502020204030204" pitchFamily="34" charset="0"/>
            </a:rPr>
            <a:t>Awareness of  safety strategies is present</a:t>
          </a:r>
        </a:p>
      </dgm:t>
    </dgm:pt>
    <dgm:pt modelId="{C03177D7-C707-1A41-A270-7749A4943E81}" type="parTrans" cxnId="{4E9E2959-1B6E-A146-B4E8-2D0304040AB8}">
      <dgm:prSet custT="1"/>
      <dgm:spPr/>
      <dgm:t>
        <a:bodyPr/>
        <a:lstStyle/>
        <a:p>
          <a:endParaRPr lang="en-US" sz="900">
            <a:latin typeface="Calibri" panose="020F0502020204030204" pitchFamily="34" charset="0"/>
            <a:cs typeface="Calibri" panose="020F0502020204030204" pitchFamily="34" charset="0"/>
          </a:endParaRPr>
        </a:p>
      </dgm:t>
    </dgm:pt>
    <dgm:pt modelId="{6F3C9C92-A3F9-1C43-8543-3018668D9F8D}" type="sibTrans" cxnId="{4E9E2959-1B6E-A146-B4E8-2D0304040AB8}">
      <dgm:prSet/>
      <dgm:spPr/>
      <dgm:t>
        <a:bodyPr/>
        <a:lstStyle/>
        <a:p>
          <a:endParaRPr lang="en-US" sz="900">
            <a:latin typeface="Calibri" panose="020F0502020204030204" pitchFamily="34" charset="0"/>
            <a:cs typeface="Calibri" panose="020F0502020204030204" pitchFamily="34" charset="0"/>
          </a:endParaRPr>
        </a:p>
      </dgm:t>
    </dgm:pt>
    <dgm:pt modelId="{EE1318EA-C053-B04B-BE69-E1CF104F0B63}">
      <dgm:prSet phldrT="[Text]" custT="1"/>
      <dgm:spPr>
        <a:solidFill>
          <a:schemeClr val="accent6">
            <a:lumMod val="40000"/>
            <a:lumOff val="60000"/>
          </a:schemeClr>
        </a:solidFill>
        <a:ln>
          <a:solidFill>
            <a:schemeClr val="tx2">
              <a:lumMod val="75000"/>
            </a:schemeClr>
          </a:solidFill>
        </a:ln>
      </dgm:spPr>
      <dgm:t>
        <a:bodyPr/>
        <a:lstStyle/>
        <a:p>
          <a:r>
            <a:rPr lang="en-GB" sz="900" dirty="0">
              <a:solidFill>
                <a:schemeClr val="tx1"/>
              </a:solidFill>
              <a:latin typeface="Calibri" panose="020F0502020204030204" pitchFamily="34" charset="0"/>
              <a:cs typeface="Calibri" panose="020F0502020204030204" pitchFamily="34" charset="0"/>
            </a:rPr>
            <a:t>Mothers know that they can  access services</a:t>
          </a:r>
        </a:p>
      </dgm:t>
    </dgm:pt>
    <dgm:pt modelId="{B12BB5BA-C3C7-8748-AED1-C2D3217F9D21}" type="sibTrans" cxnId="{F8649E86-08D7-E843-8EA3-BC3F54012A70}">
      <dgm:prSet/>
      <dgm:spPr/>
      <dgm:t>
        <a:bodyPr/>
        <a:lstStyle/>
        <a:p>
          <a:endParaRPr lang="en-US" sz="900">
            <a:latin typeface="Calibri" panose="020F0502020204030204" pitchFamily="34" charset="0"/>
            <a:cs typeface="Calibri" panose="020F0502020204030204" pitchFamily="34" charset="0"/>
          </a:endParaRPr>
        </a:p>
      </dgm:t>
    </dgm:pt>
    <dgm:pt modelId="{4281A758-5168-5E44-AB7A-C04603F14707}" type="parTrans" cxnId="{F8649E86-08D7-E843-8EA3-BC3F54012A70}">
      <dgm:prSet custT="1"/>
      <dgm:spPr/>
      <dgm:t>
        <a:bodyPr/>
        <a:lstStyle/>
        <a:p>
          <a:endParaRPr lang="en-US" sz="900">
            <a:latin typeface="Calibri" panose="020F0502020204030204" pitchFamily="34" charset="0"/>
            <a:cs typeface="Calibri" panose="020F0502020204030204" pitchFamily="34" charset="0"/>
          </a:endParaRPr>
        </a:p>
      </dgm:t>
    </dgm:pt>
    <dgm:pt modelId="{2E3DEDF5-1F65-BD49-B028-17EBECB9B41C}">
      <dgm:prSet phldrT="[Text]" custT="1"/>
      <dgm:spPr>
        <a:solidFill>
          <a:schemeClr val="accent1"/>
        </a:solidFill>
        <a:ln>
          <a:solidFill>
            <a:schemeClr val="tx2">
              <a:lumMod val="75000"/>
            </a:schemeClr>
          </a:solidFill>
        </a:ln>
      </dgm:spPr>
      <dgm:t>
        <a:bodyPr/>
        <a:lstStyle/>
        <a:p>
          <a:r>
            <a:rPr lang="en-GB" sz="900" dirty="0">
              <a:solidFill>
                <a:schemeClr val="tx1"/>
              </a:solidFill>
              <a:latin typeface="Calibri" panose="020F0502020204030204" pitchFamily="34" charset="0"/>
              <a:cs typeface="Calibri" panose="020F0502020204030204" pitchFamily="34" charset="0"/>
            </a:rPr>
            <a:t>Mothers feel comfortable to access a higher level of care</a:t>
          </a:r>
        </a:p>
      </dgm:t>
    </dgm:pt>
    <dgm:pt modelId="{7BF331CA-B913-074E-B37A-92A4AAACB108}" type="parTrans" cxnId="{18352842-4441-7C46-8C38-0DFB430B888D}">
      <dgm:prSet custT="1"/>
      <dgm:spPr/>
      <dgm:t>
        <a:bodyPr/>
        <a:lstStyle/>
        <a:p>
          <a:endParaRPr lang="en-US" sz="900">
            <a:latin typeface="Calibri" panose="020F0502020204030204" pitchFamily="34" charset="0"/>
            <a:cs typeface="Calibri" panose="020F0502020204030204" pitchFamily="34" charset="0"/>
          </a:endParaRPr>
        </a:p>
      </dgm:t>
    </dgm:pt>
    <dgm:pt modelId="{9A1207D4-7389-E540-8B28-3549F04081B1}" type="sibTrans" cxnId="{18352842-4441-7C46-8C38-0DFB430B888D}">
      <dgm:prSet/>
      <dgm:spPr/>
      <dgm:t>
        <a:bodyPr/>
        <a:lstStyle/>
        <a:p>
          <a:endParaRPr lang="en-US" sz="900">
            <a:latin typeface="Calibri" panose="020F0502020204030204" pitchFamily="34" charset="0"/>
            <a:cs typeface="Calibri" panose="020F0502020204030204" pitchFamily="34" charset="0"/>
          </a:endParaRPr>
        </a:p>
      </dgm:t>
    </dgm:pt>
    <dgm:pt modelId="{7F206B2F-1739-456D-8CAA-5FDAC3B514FF}" type="pres">
      <dgm:prSet presAssocID="{84EAF17B-49DB-443F-898E-06E03ACD2D4E}" presName="Name0" presStyleCnt="0">
        <dgm:presLayoutVars>
          <dgm:chPref val="1"/>
          <dgm:dir/>
          <dgm:animOne val="branch"/>
          <dgm:animLvl val="lvl"/>
          <dgm:resizeHandles val="exact"/>
        </dgm:presLayoutVars>
      </dgm:prSet>
      <dgm:spPr/>
    </dgm:pt>
    <dgm:pt modelId="{EE93EECA-32A5-4AFC-BB8B-C14E5EDCEF2E}" type="pres">
      <dgm:prSet presAssocID="{4A3C1F13-BB86-444C-94AF-F2502CFF3A28}" presName="root1" presStyleCnt="0"/>
      <dgm:spPr/>
    </dgm:pt>
    <dgm:pt modelId="{31701DDF-4BA4-40CD-93CE-A42E291FC80F}" type="pres">
      <dgm:prSet presAssocID="{4A3C1F13-BB86-444C-94AF-F2502CFF3A28}" presName="LevelOneTextNode" presStyleLbl="node0" presStyleIdx="0" presStyleCnt="1" custAng="5400000" custFlipHor="1" custScaleX="421887" custScaleY="44166" custLinFactNeighborX="-96027" custLinFactNeighborY="-17103">
        <dgm:presLayoutVars>
          <dgm:chPref val="3"/>
        </dgm:presLayoutVars>
      </dgm:prSet>
      <dgm:spPr>
        <a:prstGeom prst="roundRect">
          <a:avLst/>
        </a:prstGeom>
      </dgm:spPr>
    </dgm:pt>
    <dgm:pt modelId="{E5362D07-4858-4A2C-A46A-314E33AF06E1}" type="pres">
      <dgm:prSet presAssocID="{4A3C1F13-BB86-444C-94AF-F2502CFF3A28}" presName="level2hierChild" presStyleCnt="0"/>
      <dgm:spPr/>
    </dgm:pt>
    <dgm:pt modelId="{E0E8751D-25B0-49F6-8BD6-1AE720FE00F2}" type="pres">
      <dgm:prSet presAssocID="{F97AA74F-F958-4560-8441-1D5963873098}" presName="conn2-1" presStyleLbl="parChTrans1D2" presStyleIdx="0" presStyleCnt="5"/>
      <dgm:spPr/>
    </dgm:pt>
    <dgm:pt modelId="{F957851E-5FA4-483E-8C7B-166EED602DAB}" type="pres">
      <dgm:prSet presAssocID="{F97AA74F-F958-4560-8441-1D5963873098}" presName="connTx" presStyleLbl="parChTrans1D2" presStyleIdx="0" presStyleCnt="5"/>
      <dgm:spPr/>
    </dgm:pt>
    <dgm:pt modelId="{429AFCD0-3988-422C-849C-35254D695D8B}" type="pres">
      <dgm:prSet presAssocID="{AE315944-3168-4E0E-A637-AFB91A39AFC1}" presName="root2" presStyleCnt="0"/>
      <dgm:spPr/>
    </dgm:pt>
    <dgm:pt modelId="{CF5CEE62-B934-4D9E-84CB-152EE3946C13}" type="pres">
      <dgm:prSet presAssocID="{AE315944-3168-4E0E-A637-AFB91A39AFC1}" presName="LevelTwoTextNode" presStyleLbl="node2" presStyleIdx="0" presStyleCnt="5">
        <dgm:presLayoutVars>
          <dgm:chPref val="3"/>
        </dgm:presLayoutVars>
      </dgm:prSet>
      <dgm:spPr>
        <a:prstGeom prst="roundRect">
          <a:avLst/>
        </a:prstGeom>
      </dgm:spPr>
    </dgm:pt>
    <dgm:pt modelId="{78ED5003-871A-42F7-84F0-2DF81CADD93B}" type="pres">
      <dgm:prSet presAssocID="{AE315944-3168-4E0E-A637-AFB91A39AFC1}" presName="level3hierChild" presStyleCnt="0"/>
      <dgm:spPr/>
    </dgm:pt>
    <dgm:pt modelId="{3629C91A-C1EE-43F1-957A-41114723552D}" type="pres">
      <dgm:prSet presAssocID="{E1643E44-4DCA-4BC7-A01A-B12DDBE7D3CF}" presName="conn2-1" presStyleLbl="parChTrans1D3" presStyleIdx="0" presStyleCnt="7"/>
      <dgm:spPr/>
    </dgm:pt>
    <dgm:pt modelId="{3181115D-C26E-4D4E-87E2-0E6E59930CE1}" type="pres">
      <dgm:prSet presAssocID="{E1643E44-4DCA-4BC7-A01A-B12DDBE7D3CF}" presName="connTx" presStyleLbl="parChTrans1D3" presStyleIdx="0" presStyleCnt="7"/>
      <dgm:spPr/>
    </dgm:pt>
    <dgm:pt modelId="{AAC576AC-89D2-457F-9263-1EB99907A1DE}" type="pres">
      <dgm:prSet presAssocID="{966D9D59-3225-4998-8AB8-03DDB048ECC1}" presName="root2" presStyleCnt="0"/>
      <dgm:spPr/>
    </dgm:pt>
    <dgm:pt modelId="{698C40A9-F66D-45B9-83BD-8C24309EC503}" type="pres">
      <dgm:prSet presAssocID="{966D9D59-3225-4998-8AB8-03DDB048ECC1}" presName="LevelTwoTextNode" presStyleLbl="node3" presStyleIdx="0" presStyleCnt="7" custLinFactY="-5352" custLinFactNeighborX="-1254" custLinFactNeighborY="-100000">
        <dgm:presLayoutVars>
          <dgm:chPref val="3"/>
        </dgm:presLayoutVars>
      </dgm:prSet>
      <dgm:spPr>
        <a:prstGeom prst="roundRect">
          <a:avLst/>
        </a:prstGeom>
      </dgm:spPr>
    </dgm:pt>
    <dgm:pt modelId="{5A75B399-6072-4CDC-A536-A165C0E0ACB9}" type="pres">
      <dgm:prSet presAssocID="{966D9D59-3225-4998-8AB8-03DDB048ECC1}" presName="level3hierChild" presStyleCnt="0"/>
      <dgm:spPr/>
    </dgm:pt>
    <dgm:pt modelId="{262220C0-3E96-0940-925D-C8E7E3AA4165}" type="pres">
      <dgm:prSet presAssocID="{C03177D7-C707-1A41-A270-7749A4943E81}" presName="conn2-1" presStyleLbl="parChTrans1D3" presStyleIdx="1" presStyleCnt="7"/>
      <dgm:spPr/>
    </dgm:pt>
    <dgm:pt modelId="{CEB53559-1D02-9E41-8C18-F3892E5DBCA0}" type="pres">
      <dgm:prSet presAssocID="{C03177D7-C707-1A41-A270-7749A4943E81}" presName="connTx" presStyleLbl="parChTrans1D3" presStyleIdx="1" presStyleCnt="7"/>
      <dgm:spPr/>
    </dgm:pt>
    <dgm:pt modelId="{5FD41BD9-E9AF-044D-82FD-439D940320F2}" type="pres">
      <dgm:prSet presAssocID="{4E88BEFC-03FB-BB45-9F6C-630C2E868E4E}" presName="root2" presStyleCnt="0"/>
      <dgm:spPr/>
    </dgm:pt>
    <dgm:pt modelId="{0533A74C-4434-234C-9387-E29170D249A3}" type="pres">
      <dgm:prSet presAssocID="{4E88BEFC-03FB-BB45-9F6C-630C2E868E4E}" presName="LevelTwoTextNode" presStyleLbl="node3" presStyleIdx="1" presStyleCnt="7" custScaleX="100353" custLinFactNeighborX="-2014" custLinFactNeighborY="-38693">
        <dgm:presLayoutVars>
          <dgm:chPref val="3"/>
        </dgm:presLayoutVars>
      </dgm:prSet>
      <dgm:spPr>
        <a:prstGeom prst="roundRect">
          <a:avLst/>
        </a:prstGeom>
      </dgm:spPr>
    </dgm:pt>
    <dgm:pt modelId="{437F03C8-3FD8-5A42-8050-C0934CF34C32}" type="pres">
      <dgm:prSet presAssocID="{4E88BEFC-03FB-BB45-9F6C-630C2E868E4E}" presName="level3hierChild" presStyleCnt="0"/>
      <dgm:spPr/>
    </dgm:pt>
    <dgm:pt modelId="{5B56B3CE-BB89-41AB-A135-F2DE8DD8BF26}" type="pres">
      <dgm:prSet presAssocID="{C14A612D-C9B2-44BC-9A3D-01513E60E370}" presName="conn2-1" presStyleLbl="parChTrans1D2" presStyleIdx="1" presStyleCnt="5"/>
      <dgm:spPr/>
    </dgm:pt>
    <dgm:pt modelId="{4CA3D8CE-0201-445A-9892-3A65CBF57928}" type="pres">
      <dgm:prSet presAssocID="{C14A612D-C9B2-44BC-9A3D-01513E60E370}" presName="connTx" presStyleLbl="parChTrans1D2" presStyleIdx="1" presStyleCnt="5"/>
      <dgm:spPr/>
    </dgm:pt>
    <dgm:pt modelId="{E4273442-129B-4B98-A772-86E0A6A4AD43}" type="pres">
      <dgm:prSet presAssocID="{613B9CF7-F2AE-419C-A1FC-A9C2BF02BAD1}" presName="root2" presStyleCnt="0"/>
      <dgm:spPr/>
    </dgm:pt>
    <dgm:pt modelId="{C95986DA-6B69-43E6-8BED-646E4A63B317}" type="pres">
      <dgm:prSet presAssocID="{613B9CF7-F2AE-419C-A1FC-A9C2BF02BAD1}" presName="LevelTwoTextNode" presStyleLbl="node2" presStyleIdx="1" presStyleCnt="5" custLinFactNeighborX="-3613" custLinFactNeighborY="-50107">
        <dgm:presLayoutVars>
          <dgm:chPref val="3"/>
        </dgm:presLayoutVars>
      </dgm:prSet>
      <dgm:spPr>
        <a:prstGeom prst="roundRect">
          <a:avLst/>
        </a:prstGeom>
      </dgm:spPr>
    </dgm:pt>
    <dgm:pt modelId="{0959D2B6-3B53-4D55-A0E5-7DCB40EE8022}" type="pres">
      <dgm:prSet presAssocID="{613B9CF7-F2AE-419C-A1FC-A9C2BF02BAD1}" presName="level3hierChild" presStyleCnt="0"/>
      <dgm:spPr/>
    </dgm:pt>
    <dgm:pt modelId="{F2A1F6B6-B7FC-49A0-A425-8C98DA81ACE0}" type="pres">
      <dgm:prSet presAssocID="{07628917-1B3D-4CC3-B86F-C5175AADF09D}" presName="conn2-1" presStyleLbl="parChTrans1D3" presStyleIdx="2" presStyleCnt="7"/>
      <dgm:spPr/>
    </dgm:pt>
    <dgm:pt modelId="{2E06F5F7-B402-49A7-9AB2-E215BF516CDB}" type="pres">
      <dgm:prSet presAssocID="{07628917-1B3D-4CC3-B86F-C5175AADF09D}" presName="connTx" presStyleLbl="parChTrans1D3" presStyleIdx="2" presStyleCnt="7"/>
      <dgm:spPr/>
    </dgm:pt>
    <dgm:pt modelId="{F37CBECB-6C81-4548-B89F-F23F9D051A9B}" type="pres">
      <dgm:prSet presAssocID="{EA49D0A6-044A-4586-B00B-2EE21E5B5138}" presName="root2" presStyleCnt="0"/>
      <dgm:spPr/>
    </dgm:pt>
    <dgm:pt modelId="{95440F24-3AA8-499B-B7D6-91ECBF47812A}" type="pres">
      <dgm:prSet presAssocID="{EA49D0A6-044A-4586-B00B-2EE21E5B5138}" presName="LevelTwoTextNode" presStyleLbl="node3" presStyleIdx="2" presStyleCnt="7" custScaleX="99765" custLinFactNeighborX="-2781" custLinFactNeighborY="-44646">
        <dgm:presLayoutVars>
          <dgm:chPref val="3"/>
        </dgm:presLayoutVars>
      </dgm:prSet>
      <dgm:spPr>
        <a:prstGeom prst="roundRect">
          <a:avLst/>
        </a:prstGeom>
      </dgm:spPr>
    </dgm:pt>
    <dgm:pt modelId="{4AF4746E-AB7E-4E6C-A227-66F74D072090}" type="pres">
      <dgm:prSet presAssocID="{EA49D0A6-044A-4586-B00B-2EE21E5B5138}" presName="level3hierChild" presStyleCnt="0"/>
      <dgm:spPr/>
    </dgm:pt>
    <dgm:pt modelId="{9030041E-1ABA-4FEB-8F18-05465CF8CEDD}" type="pres">
      <dgm:prSet presAssocID="{AD44C19A-9547-4792-8875-853767FB9161}" presName="conn2-1" presStyleLbl="parChTrans1D3" presStyleIdx="3" presStyleCnt="7"/>
      <dgm:spPr/>
    </dgm:pt>
    <dgm:pt modelId="{967B7D71-F676-474E-BDBC-3F4F020599E4}" type="pres">
      <dgm:prSet presAssocID="{AD44C19A-9547-4792-8875-853767FB9161}" presName="connTx" presStyleLbl="parChTrans1D3" presStyleIdx="3" presStyleCnt="7"/>
      <dgm:spPr/>
    </dgm:pt>
    <dgm:pt modelId="{596948F4-54C6-4230-B89A-6AE12BF8B654}" type="pres">
      <dgm:prSet presAssocID="{EB53EA07-0D23-4D1C-97DC-DA59ECACDC3D}" presName="root2" presStyleCnt="0"/>
      <dgm:spPr/>
    </dgm:pt>
    <dgm:pt modelId="{83D12D3C-5D5F-4B3E-96D8-ACA58243AF26}" type="pres">
      <dgm:prSet presAssocID="{EB53EA07-0D23-4D1C-97DC-DA59ECACDC3D}" presName="LevelTwoTextNode" presStyleLbl="node3" presStyleIdx="3" presStyleCnt="7" custScaleY="142027" custLinFactNeighborX="-4537" custLinFactNeighborY="-47225">
        <dgm:presLayoutVars>
          <dgm:chPref val="3"/>
        </dgm:presLayoutVars>
      </dgm:prSet>
      <dgm:spPr>
        <a:prstGeom prst="roundRect">
          <a:avLst/>
        </a:prstGeom>
      </dgm:spPr>
    </dgm:pt>
    <dgm:pt modelId="{CB8B470F-2E1E-46AE-B364-85AE21FD3220}" type="pres">
      <dgm:prSet presAssocID="{EB53EA07-0D23-4D1C-97DC-DA59ECACDC3D}" presName="level3hierChild" presStyleCnt="0"/>
      <dgm:spPr/>
    </dgm:pt>
    <dgm:pt modelId="{0B042CAF-2C41-485B-866C-7CDE78BA3BA6}" type="pres">
      <dgm:prSet presAssocID="{1C981A20-985F-4C16-BD85-CD9D37EFF7CE}" presName="conn2-1" presStyleLbl="parChTrans1D2" presStyleIdx="2" presStyleCnt="5"/>
      <dgm:spPr/>
    </dgm:pt>
    <dgm:pt modelId="{BE7B1908-ECAE-4ED5-8DB7-7D59A151A87A}" type="pres">
      <dgm:prSet presAssocID="{1C981A20-985F-4C16-BD85-CD9D37EFF7CE}" presName="connTx" presStyleLbl="parChTrans1D2" presStyleIdx="2" presStyleCnt="5"/>
      <dgm:spPr/>
    </dgm:pt>
    <dgm:pt modelId="{2027F84B-A616-4E10-B58F-DB41CD982175}" type="pres">
      <dgm:prSet presAssocID="{414C4CB7-B59E-4CF8-A30A-3C7250AB4FF8}" presName="root2" presStyleCnt="0"/>
      <dgm:spPr/>
    </dgm:pt>
    <dgm:pt modelId="{1110CBB3-4B48-487E-9300-6E98CBB10B27}" type="pres">
      <dgm:prSet presAssocID="{414C4CB7-B59E-4CF8-A30A-3C7250AB4FF8}" presName="LevelTwoTextNode" presStyleLbl="node2" presStyleIdx="2" presStyleCnt="5" custScaleY="73114" custLinFactNeighborX="69" custLinFactNeighborY="-58286">
        <dgm:presLayoutVars>
          <dgm:chPref val="3"/>
        </dgm:presLayoutVars>
      </dgm:prSet>
      <dgm:spPr>
        <a:prstGeom prst="roundRect">
          <a:avLst/>
        </a:prstGeom>
      </dgm:spPr>
    </dgm:pt>
    <dgm:pt modelId="{2EE7402F-D38D-4F20-A1C9-2C074788D753}" type="pres">
      <dgm:prSet presAssocID="{414C4CB7-B59E-4CF8-A30A-3C7250AB4FF8}" presName="level3hierChild" presStyleCnt="0"/>
      <dgm:spPr/>
    </dgm:pt>
    <dgm:pt modelId="{B8292535-C910-4111-9DD2-6EEB64D9B1E0}" type="pres">
      <dgm:prSet presAssocID="{9CF4CE00-CBC8-4CD3-886E-431EF60ED478}" presName="conn2-1" presStyleLbl="parChTrans1D3" presStyleIdx="4" presStyleCnt="7"/>
      <dgm:spPr/>
    </dgm:pt>
    <dgm:pt modelId="{1C61DBD6-1ED3-4FD0-940F-41438FD817DB}" type="pres">
      <dgm:prSet presAssocID="{9CF4CE00-CBC8-4CD3-886E-431EF60ED478}" presName="connTx" presStyleLbl="parChTrans1D3" presStyleIdx="4" presStyleCnt="7"/>
      <dgm:spPr/>
    </dgm:pt>
    <dgm:pt modelId="{DE7CE763-3B86-4C08-9FC5-AE2EC0DA55D8}" type="pres">
      <dgm:prSet presAssocID="{FB50B548-87FE-4884-AF31-EE59FD1F15E5}" presName="root2" presStyleCnt="0"/>
      <dgm:spPr/>
    </dgm:pt>
    <dgm:pt modelId="{E79EFC4D-05C3-4A7A-9331-834E6CB1134D}" type="pres">
      <dgm:prSet presAssocID="{FB50B548-87FE-4884-AF31-EE59FD1F15E5}" presName="LevelTwoTextNode" presStyleLbl="node3" presStyleIdx="4" presStyleCnt="7" custLinFactNeighborX="-3118" custLinFactNeighborY="-35962">
        <dgm:presLayoutVars>
          <dgm:chPref val="3"/>
        </dgm:presLayoutVars>
      </dgm:prSet>
      <dgm:spPr>
        <a:prstGeom prst="roundRect">
          <a:avLst/>
        </a:prstGeom>
      </dgm:spPr>
    </dgm:pt>
    <dgm:pt modelId="{F73EBC0E-ED37-420A-A823-1B0F96850E9D}" type="pres">
      <dgm:prSet presAssocID="{FB50B548-87FE-4884-AF31-EE59FD1F15E5}" presName="level3hierChild" presStyleCnt="0"/>
      <dgm:spPr/>
    </dgm:pt>
    <dgm:pt modelId="{C75ABCBA-B928-A941-83A8-F77B22CC4500}" type="pres">
      <dgm:prSet presAssocID="{4281A758-5168-5E44-AB7A-C04603F14707}" presName="conn2-1" presStyleLbl="parChTrans1D2" presStyleIdx="3" presStyleCnt="5"/>
      <dgm:spPr/>
    </dgm:pt>
    <dgm:pt modelId="{F38E2A91-076C-4C4E-AB4C-0725D07BD968}" type="pres">
      <dgm:prSet presAssocID="{4281A758-5168-5E44-AB7A-C04603F14707}" presName="connTx" presStyleLbl="parChTrans1D2" presStyleIdx="3" presStyleCnt="5"/>
      <dgm:spPr/>
    </dgm:pt>
    <dgm:pt modelId="{30E584C7-FB81-6646-96B9-C841FB1F4E49}" type="pres">
      <dgm:prSet presAssocID="{EE1318EA-C053-B04B-BE69-E1CF104F0B63}" presName="root2" presStyleCnt="0"/>
      <dgm:spPr/>
    </dgm:pt>
    <dgm:pt modelId="{83256E3F-4C90-8243-A1D0-284BC0D1C685}" type="pres">
      <dgm:prSet presAssocID="{EE1318EA-C053-B04B-BE69-E1CF104F0B63}" presName="LevelTwoTextNode" presStyleLbl="node2" presStyleIdx="3" presStyleCnt="5" custScaleX="107393" custScaleY="71732" custLinFactNeighborX="-3613" custLinFactNeighborY="-45839">
        <dgm:presLayoutVars>
          <dgm:chPref val="3"/>
        </dgm:presLayoutVars>
      </dgm:prSet>
      <dgm:spPr>
        <a:prstGeom prst="roundRect">
          <a:avLst/>
        </a:prstGeom>
      </dgm:spPr>
    </dgm:pt>
    <dgm:pt modelId="{E2371AC4-C59A-0742-B4F5-872A79C0E495}" type="pres">
      <dgm:prSet presAssocID="{EE1318EA-C053-B04B-BE69-E1CF104F0B63}" presName="level3hierChild" presStyleCnt="0"/>
      <dgm:spPr/>
    </dgm:pt>
    <dgm:pt modelId="{84C6C562-5027-0D40-B922-C8C08CFD44C9}" type="pres">
      <dgm:prSet presAssocID="{7BF331CA-B913-074E-B37A-92A4AAACB108}" presName="conn2-1" presStyleLbl="parChTrans1D3" presStyleIdx="5" presStyleCnt="7"/>
      <dgm:spPr/>
    </dgm:pt>
    <dgm:pt modelId="{45DFDFBC-6CA9-EC4A-95E8-5A8CA52C4538}" type="pres">
      <dgm:prSet presAssocID="{7BF331CA-B913-074E-B37A-92A4AAACB108}" presName="connTx" presStyleLbl="parChTrans1D3" presStyleIdx="5" presStyleCnt="7"/>
      <dgm:spPr/>
    </dgm:pt>
    <dgm:pt modelId="{C7F3A75C-E60F-6444-A6C8-9FA98CD96A7E}" type="pres">
      <dgm:prSet presAssocID="{2E3DEDF5-1F65-BD49-B028-17EBECB9B41C}" presName="root2" presStyleCnt="0"/>
      <dgm:spPr/>
    </dgm:pt>
    <dgm:pt modelId="{6B8CC9CE-BB9A-0C48-AE00-F676D7D40B7B}" type="pres">
      <dgm:prSet presAssocID="{2E3DEDF5-1F65-BD49-B028-17EBECB9B41C}" presName="LevelTwoTextNode" presStyleLbl="node3" presStyleIdx="5" presStyleCnt="7" custLinFactNeighborX="-7988" custLinFactNeighborY="-22996">
        <dgm:presLayoutVars>
          <dgm:chPref val="3"/>
        </dgm:presLayoutVars>
      </dgm:prSet>
      <dgm:spPr>
        <a:prstGeom prst="roundRect">
          <a:avLst/>
        </a:prstGeom>
      </dgm:spPr>
    </dgm:pt>
    <dgm:pt modelId="{DD18DD1A-330E-4A44-805F-74A1AD830F37}" type="pres">
      <dgm:prSet presAssocID="{2E3DEDF5-1F65-BD49-B028-17EBECB9B41C}" presName="level3hierChild" presStyleCnt="0"/>
      <dgm:spPr/>
    </dgm:pt>
    <dgm:pt modelId="{CBF1082B-AB26-4009-94C1-0F6894E64B45}" type="pres">
      <dgm:prSet presAssocID="{4257D7FC-C7B5-409C-A9BB-7C05D3023340}" presName="conn2-1" presStyleLbl="parChTrans1D2" presStyleIdx="4" presStyleCnt="5"/>
      <dgm:spPr/>
    </dgm:pt>
    <dgm:pt modelId="{79DC01C0-FC89-43F2-A015-7FFF31394824}" type="pres">
      <dgm:prSet presAssocID="{4257D7FC-C7B5-409C-A9BB-7C05D3023340}" presName="connTx" presStyleLbl="parChTrans1D2" presStyleIdx="4" presStyleCnt="5"/>
      <dgm:spPr/>
    </dgm:pt>
    <dgm:pt modelId="{9D2CEA01-2B2A-4670-A440-85FD0B983316}" type="pres">
      <dgm:prSet presAssocID="{E5BBD7E7-E01E-4EC5-A32C-B6BFB4CED235}" presName="root2" presStyleCnt="0"/>
      <dgm:spPr/>
    </dgm:pt>
    <dgm:pt modelId="{D4DAEB71-1AA7-4037-85FF-293DB3909801}" type="pres">
      <dgm:prSet presAssocID="{E5BBD7E7-E01E-4EC5-A32C-B6BFB4CED235}" presName="LevelTwoTextNode" presStyleLbl="node2" presStyleIdx="4" presStyleCnt="5" custLinFactNeighborX="-1419" custLinFactNeighborY="-31247">
        <dgm:presLayoutVars>
          <dgm:chPref val="3"/>
        </dgm:presLayoutVars>
      </dgm:prSet>
      <dgm:spPr>
        <a:prstGeom prst="roundRect">
          <a:avLst/>
        </a:prstGeom>
      </dgm:spPr>
    </dgm:pt>
    <dgm:pt modelId="{56CD7DBA-FDD4-4A2D-846C-77C36CA22BA8}" type="pres">
      <dgm:prSet presAssocID="{E5BBD7E7-E01E-4EC5-A32C-B6BFB4CED235}" presName="level3hierChild" presStyleCnt="0"/>
      <dgm:spPr/>
    </dgm:pt>
    <dgm:pt modelId="{C4EF91C1-5DB8-42FE-B70A-4B5E181C7004}" type="pres">
      <dgm:prSet presAssocID="{1EB99F2D-51B1-4AA6-ABAC-3A4CA90326EE}" presName="conn2-1" presStyleLbl="parChTrans1D3" presStyleIdx="6" presStyleCnt="7"/>
      <dgm:spPr/>
    </dgm:pt>
    <dgm:pt modelId="{C814AB0E-062B-45BF-B9D0-56894D49D4E3}" type="pres">
      <dgm:prSet presAssocID="{1EB99F2D-51B1-4AA6-ABAC-3A4CA90326EE}" presName="connTx" presStyleLbl="parChTrans1D3" presStyleIdx="6" presStyleCnt="7"/>
      <dgm:spPr/>
    </dgm:pt>
    <dgm:pt modelId="{1EB4B0FB-2A37-4043-800E-EDC6360BC92D}" type="pres">
      <dgm:prSet presAssocID="{927D8B51-6D65-4EDC-9EE9-6DECE0B7280C}" presName="root2" presStyleCnt="0"/>
      <dgm:spPr/>
    </dgm:pt>
    <dgm:pt modelId="{E5C5D141-0126-4DEA-82D7-EDFEE817159E}" type="pres">
      <dgm:prSet presAssocID="{927D8B51-6D65-4EDC-9EE9-6DECE0B7280C}" presName="LevelTwoTextNode" presStyleLbl="node3" presStyleIdx="6" presStyleCnt="7">
        <dgm:presLayoutVars>
          <dgm:chPref val="3"/>
        </dgm:presLayoutVars>
      </dgm:prSet>
      <dgm:spPr>
        <a:prstGeom prst="roundRect">
          <a:avLst/>
        </a:prstGeom>
      </dgm:spPr>
    </dgm:pt>
    <dgm:pt modelId="{E52ADBC3-EA57-4404-8F8B-2CBEBAF76669}" type="pres">
      <dgm:prSet presAssocID="{927D8B51-6D65-4EDC-9EE9-6DECE0B7280C}" presName="level3hierChild" presStyleCnt="0"/>
      <dgm:spPr/>
    </dgm:pt>
  </dgm:ptLst>
  <dgm:cxnLst>
    <dgm:cxn modelId="{A91FF002-4D99-4AC4-9C47-01C229BE53C9}" type="presOf" srcId="{84EAF17B-49DB-443F-898E-06E03ACD2D4E}" destId="{7F206B2F-1739-456D-8CAA-5FDAC3B514FF}" srcOrd="0" destOrd="0" presId="urn:microsoft.com/office/officeart/2008/layout/HorizontalMultiLevelHierarchy"/>
    <dgm:cxn modelId="{58F27204-B8FE-49D1-9E42-73074021655D}" srcId="{4A3C1F13-BB86-444C-94AF-F2502CFF3A28}" destId="{414C4CB7-B59E-4CF8-A30A-3C7250AB4FF8}" srcOrd="2" destOrd="0" parTransId="{1C981A20-985F-4C16-BD85-CD9D37EFF7CE}" sibTransId="{8FC97AC2-50D3-4A71-8069-6D3EADF816FE}"/>
    <dgm:cxn modelId="{2B13A705-79B8-466A-ABCC-FB2D19D32EFB}" srcId="{414C4CB7-B59E-4CF8-A30A-3C7250AB4FF8}" destId="{FB50B548-87FE-4884-AF31-EE59FD1F15E5}" srcOrd="0" destOrd="0" parTransId="{9CF4CE00-CBC8-4CD3-886E-431EF60ED478}" sibTransId="{54F7F818-FF4F-4F11-A158-FB18693F5FB4}"/>
    <dgm:cxn modelId="{4236910C-3834-4DB0-803E-47F8C71A1B49}" type="presOf" srcId="{E1643E44-4DCA-4BC7-A01A-B12DDBE7D3CF}" destId="{3629C91A-C1EE-43F1-957A-41114723552D}" srcOrd="0" destOrd="0" presId="urn:microsoft.com/office/officeart/2008/layout/HorizontalMultiLevelHierarchy"/>
    <dgm:cxn modelId="{808A2B0E-9D76-7F41-8203-4EAA5817A184}" type="presOf" srcId="{4E88BEFC-03FB-BB45-9F6C-630C2E868E4E}" destId="{0533A74C-4434-234C-9387-E29170D249A3}" srcOrd="0" destOrd="0" presId="urn:microsoft.com/office/officeart/2008/layout/HorizontalMultiLevelHierarchy"/>
    <dgm:cxn modelId="{F797F019-8709-4134-888A-33AA58047E94}" type="presOf" srcId="{C14A612D-C9B2-44BC-9A3D-01513E60E370}" destId="{5B56B3CE-BB89-41AB-A135-F2DE8DD8BF26}" srcOrd="0" destOrd="0" presId="urn:microsoft.com/office/officeart/2008/layout/HorizontalMultiLevelHierarchy"/>
    <dgm:cxn modelId="{DCE0481C-84DB-4AA5-A4DF-9B33E29C00F8}" type="presOf" srcId="{E1643E44-4DCA-4BC7-A01A-B12DDBE7D3CF}" destId="{3181115D-C26E-4D4E-87E2-0E6E59930CE1}" srcOrd="1" destOrd="0" presId="urn:microsoft.com/office/officeart/2008/layout/HorizontalMultiLevelHierarchy"/>
    <dgm:cxn modelId="{EEB5601C-DD9A-4343-AA9D-B214D1B53B3D}" srcId="{4A3C1F13-BB86-444C-94AF-F2502CFF3A28}" destId="{E5BBD7E7-E01E-4EC5-A32C-B6BFB4CED235}" srcOrd="4" destOrd="0" parTransId="{4257D7FC-C7B5-409C-A9BB-7C05D3023340}" sibTransId="{C39D76CD-1689-40D6-8408-2A3B2F857368}"/>
    <dgm:cxn modelId="{EDDFD91F-A5FF-B343-AD6B-032BDE0FD91F}" type="presOf" srcId="{7BF331CA-B913-074E-B37A-92A4AAACB108}" destId="{84C6C562-5027-0D40-B922-C8C08CFD44C9}" srcOrd="0" destOrd="0" presId="urn:microsoft.com/office/officeart/2008/layout/HorizontalMultiLevelHierarchy"/>
    <dgm:cxn modelId="{11598B20-FED3-44CA-BBF4-937D0A54DD08}" srcId="{AE315944-3168-4E0E-A637-AFB91A39AFC1}" destId="{966D9D59-3225-4998-8AB8-03DDB048ECC1}" srcOrd="0" destOrd="0" parTransId="{E1643E44-4DCA-4BC7-A01A-B12DDBE7D3CF}" sibTransId="{EC48D8E8-79A7-4AE6-A8DA-AC3DC095048A}"/>
    <dgm:cxn modelId="{7E86D526-3012-420F-BE7B-666BFFD8A090}" type="presOf" srcId="{AE315944-3168-4E0E-A637-AFB91A39AFC1}" destId="{CF5CEE62-B934-4D9E-84CB-152EE3946C13}" srcOrd="0" destOrd="0" presId="urn:microsoft.com/office/officeart/2008/layout/HorizontalMultiLevelHierarchy"/>
    <dgm:cxn modelId="{F2A0AA2A-6FC1-4292-BF05-3F1DA756B1F0}" type="presOf" srcId="{4A3C1F13-BB86-444C-94AF-F2502CFF3A28}" destId="{31701DDF-4BA4-40CD-93CE-A42E291FC80F}" srcOrd="0" destOrd="0" presId="urn:microsoft.com/office/officeart/2008/layout/HorizontalMultiLevelHierarchy"/>
    <dgm:cxn modelId="{1036F32D-24CE-4901-883E-3E34AF329BED}" type="presOf" srcId="{1C981A20-985F-4C16-BD85-CD9D37EFF7CE}" destId="{BE7B1908-ECAE-4ED5-8DB7-7D59A151A87A}" srcOrd="1" destOrd="0" presId="urn:microsoft.com/office/officeart/2008/layout/HorizontalMultiLevelHierarchy"/>
    <dgm:cxn modelId="{1C9D4435-030E-8548-A3FF-A408E5B01C7B}" type="presOf" srcId="{7BF331CA-B913-074E-B37A-92A4AAACB108}" destId="{45DFDFBC-6CA9-EC4A-95E8-5A8CA52C4538}" srcOrd="1" destOrd="0" presId="urn:microsoft.com/office/officeart/2008/layout/HorizontalMultiLevelHierarchy"/>
    <dgm:cxn modelId="{56DD8737-8452-43FD-85B1-14188921753B}" srcId="{84EAF17B-49DB-443F-898E-06E03ACD2D4E}" destId="{4A3C1F13-BB86-444C-94AF-F2502CFF3A28}" srcOrd="0" destOrd="0" parTransId="{BF16AAE7-FE97-46BA-91BE-03267A86A94E}" sibTransId="{F5AA0923-67BF-4EC0-8C22-AE712B46EE0C}"/>
    <dgm:cxn modelId="{18352842-4441-7C46-8C38-0DFB430B888D}" srcId="{EE1318EA-C053-B04B-BE69-E1CF104F0B63}" destId="{2E3DEDF5-1F65-BD49-B028-17EBECB9B41C}" srcOrd="0" destOrd="0" parTransId="{7BF331CA-B913-074E-B37A-92A4AAACB108}" sibTransId="{9A1207D4-7389-E540-8B28-3549F04081B1}"/>
    <dgm:cxn modelId="{7E18D351-7E40-4AE9-BB5C-A05CE5C8F643}" type="presOf" srcId="{4257D7FC-C7B5-409C-A9BB-7C05D3023340}" destId="{CBF1082B-AB26-4009-94C1-0F6894E64B45}" srcOrd="0" destOrd="0" presId="urn:microsoft.com/office/officeart/2008/layout/HorizontalMultiLevelHierarchy"/>
    <dgm:cxn modelId="{1BB3D753-79C6-4EDF-AD30-EF771DC54ED3}" type="presOf" srcId="{F97AA74F-F958-4560-8441-1D5963873098}" destId="{F957851E-5FA4-483E-8C7B-166EED602DAB}" srcOrd="1" destOrd="0" presId="urn:microsoft.com/office/officeart/2008/layout/HorizontalMultiLevelHierarchy"/>
    <dgm:cxn modelId="{4E9E2959-1B6E-A146-B4E8-2D0304040AB8}" srcId="{AE315944-3168-4E0E-A637-AFB91A39AFC1}" destId="{4E88BEFC-03FB-BB45-9F6C-630C2E868E4E}" srcOrd="1" destOrd="0" parTransId="{C03177D7-C707-1A41-A270-7749A4943E81}" sibTransId="{6F3C9C92-A3F9-1C43-8543-3018668D9F8D}"/>
    <dgm:cxn modelId="{484F0C67-5262-E34C-AC87-B0034BDD3F10}" type="presOf" srcId="{C03177D7-C707-1A41-A270-7749A4943E81}" destId="{CEB53559-1D02-9E41-8C18-F3892E5DBCA0}" srcOrd="1" destOrd="0" presId="urn:microsoft.com/office/officeart/2008/layout/HorizontalMultiLevelHierarchy"/>
    <dgm:cxn modelId="{429D767A-DCBD-4989-870C-938CD9DBF8E8}" srcId="{613B9CF7-F2AE-419C-A1FC-A9C2BF02BAD1}" destId="{EB53EA07-0D23-4D1C-97DC-DA59ECACDC3D}" srcOrd="1" destOrd="0" parTransId="{AD44C19A-9547-4792-8875-853767FB9161}" sibTransId="{92BF8E3C-6251-4B63-8CDB-A6FA800AFCFA}"/>
    <dgm:cxn modelId="{F9CDE47F-771F-4DDE-AA89-EC387AB617AD}" type="presOf" srcId="{1EB99F2D-51B1-4AA6-ABAC-3A4CA90326EE}" destId="{C4EF91C1-5DB8-42FE-B70A-4B5E181C7004}" srcOrd="0" destOrd="0" presId="urn:microsoft.com/office/officeart/2008/layout/HorizontalMultiLevelHierarchy"/>
    <dgm:cxn modelId="{19A72A83-7177-4B25-9846-1086BFDF6B50}" srcId="{4A3C1F13-BB86-444C-94AF-F2502CFF3A28}" destId="{AE315944-3168-4E0E-A637-AFB91A39AFC1}" srcOrd="0" destOrd="0" parTransId="{F97AA74F-F958-4560-8441-1D5963873098}" sibTransId="{2ADA845C-D6C7-4386-8B11-6B954257106B}"/>
    <dgm:cxn modelId="{BA594E86-18A9-43FC-8172-CCC93E12E231}" type="presOf" srcId="{EA49D0A6-044A-4586-B00B-2EE21E5B5138}" destId="{95440F24-3AA8-499B-B7D6-91ECBF47812A}" srcOrd="0" destOrd="0" presId="urn:microsoft.com/office/officeart/2008/layout/HorizontalMultiLevelHierarchy"/>
    <dgm:cxn modelId="{23678686-CFC8-4B6D-A81A-31DAB76A04B3}" type="presOf" srcId="{414C4CB7-B59E-4CF8-A30A-3C7250AB4FF8}" destId="{1110CBB3-4B48-487E-9300-6E98CBB10B27}" srcOrd="0" destOrd="0" presId="urn:microsoft.com/office/officeart/2008/layout/HorizontalMultiLevelHierarchy"/>
    <dgm:cxn modelId="{F8649E86-08D7-E843-8EA3-BC3F54012A70}" srcId="{4A3C1F13-BB86-444C-94AF-F2502CFF3A28}" destId="{EE1318EA-C053-B04B-BE69-E1CF104F0B63}" srcOrd="3" destOrd="0" parTransId="{4281A758-5168-5E44-AB7A-C04603F14707}" sibTransId="{B12BB5BA-C3C7-8748-AED1-C2D3217F9D21}"/>
    <dgm:cxn modelId="{F2AD4B90-13BA-4CB2-915C-D1B4E00CE083}" type="presOf" srcId="{9CF4CE00-CBC8-4CD3-886E-431EF60ED478}" destId="{1C61DBD6-1ED3-4FD0-940F-41438FD817DB}" srcOrd="1" destOrd="0" presId="urn:microsoft.com/office/officeart/2008/layout/HorizontalMultiLevelHierarchy"/>
    <dgm:cxn modelId="{F37C109B-ED7D-3A46-88B1-8EF9C658AEA9}" type="presOf" srcId="{2E3DEDF5-1F65-BD49-B028-17EBECB9B41C}" destId="{6B8CC9CE-BB9A-0C48-AE00-F676D7D40B7B}" srcOrd="0" destOrd="0" presId="urn:microsoft.com/office/officeart/2008/layout/HorizontalMultiLevelHierarchy"/>
    <dgm:cxn modelId="{AF04749E-0CDA-49CC-B0B3-34869FCEFE88}" type="presOf" srcId="{07628917-1B3D-4CC3-B86F-C5175AADF09D}" destId="{2E06F5F7-B402-49A7-9AB2-E215BF516CDB}" srcOrd="1" destOrd="0" presId="urn:microsoft.com/office/officeart/2008/layout/HorizontalMultiLevelHierarchy"/>
    <dgm:cxn modelId="{E99DB39F-2EA3-4E1B-BBFC-DD994A48922D}" type="presOf" srcId="{AD44C19A-9547-4792-8875-853767FB9161}" destId="{9030041E-1ABA-4FEB-8F18-05465CF8CEDD}" srcOrd="0" destOrd="0" presId="urn:microsoft.com/office/officeart/2008/layout/HorizontalMultiLevelHierarchy"/>
    <dgm:cxn modelId="{31BAF4A6-A7AF-4A41-9107-B6603C6278F1}" type="presOf" srcId="{AD44C19A-9547-4792-8875-853767FB9161}" destId="{967B7D71-F676-474E-BDBC-3F4F020599E4}" srcOrd="1" destOrd="0" presId="urn:microsoft.com/office/officeart/2008/layout/HorizontalMultiLevelHierarchy"/>
    <dgm:cxn modelId="{499FA9BE-F72C-40EF-BEC4-272AA92119D2}" type="presOf" srcId="{EB53EA07-0D23-4D1C-97DC-DA59ECACDC3D}" destId="{83D12D3C-5D5F-4B3E-96D8-ACA58243AF26}" srcOrd="0" destOrd="0" presId="urn:microsoft.com/office/officeart/2008/layout/HorizontalMultiLevelHierarchy"/>
    <dgm:cxn modelId="{E07FE0C2-7D38-4524-BC02-64FC72A52DB2}" srcId="{613B9CF7-F2AE-419C-A1FC-A9C2BF02BAD1}" destId="{EA49D0A6-044A-4586-B00B-2EE21E5B5138}" srcOrd="0" destOrd="0" parTransId="{07628917-1B3D-4CC3-B86F-C5175AADF09D}" sibTransId="{4B26D911-87BE-431D-9C5B-7B5BC1305578}"/>
    <dgm:cxn modelId="{3F4D21C4-AE04-5F48-9587-0D10F74EA34C}" type="presOf" srcId="{EE1318EA-C053-B04B-BE69-E1CF104F0B63}" destId="{83256E3F-4C90-8243-A1D0-284BC0D1C685}" srcOrd="0" destOrd="0" presId="urn:microsoft.com/office/officeart/2008/layout/HorizontalMultiLevelHierarchy"/>
    <dgm:cxn modelId="{45E613C5-B797-4713-9105-D1C6821ACB2E}" type="presOf" srcId="{FB50B548-87FE-4884-AF31-EE59FD1F15E5}" destId="{E79EFC4D-05C3-4A7A-9331-834E6CB1134D}" srcOrd="0" destOrd="0" presId="urn:microsoft.com/office/officeart/2008/layout/HorizontalMultiLevelHierarchy"/>
    <dgm:cxn modelId="{B94EE4CB-8187-4F88-A948-8A2BFAED7D9A}" type="presOf" srcId="{613B9CF7-F2AE-419C-A1FC-A9C2BF02BAD1}" destId="{C95986DA-6B69-43E6-8BED-646E4A63B317}" srcOrd="0" destOrd="0" presId="urn:microsoft.com/office/officeart/2008/layout/HorizontalMultiLevelHierarchy"/>
    <dgm:cxn modelId="{150ECED1-2698-47C8-8F86-C50D33C5387E}" type="presOf" srcId="{927D8B51-6D65-4EDC-9EE9-6DECE0B7280C}" destId="{E5C5D141-0126-4DEA-82D7-EDFEE817159E}" srcOrd="0" destOrd="0" presId="urn:microsoft.com/office/officeart/2008/layout/HorizontalMultiLevelHierarchy"/>
    <dgm:cxn modelId="{1DDAD7D2-25A8-492B-989C-CBB6AFAD2237}" type="presOf" srcId="{4257D7FC-C7B5-409C-A9BB-7C05D3023340}" destId="{79DC01C0-FC89-43F2-A015-7FFF31394824}" srcOrd="1" destOrd="0" presId="urn:microsoft.com/office/officeart/2008/layout/HorizontalMultiLevelHierarchy"/>
    <dgm:cxn modelId="{4910C5D3-2E44-4542-98E1-A15D296BFE52}" type="presOf" srcId="{E5BBD7E7-E01E-4EC5-A32C-B6BFB4CED235}" destId="{D4DAEB71-1AA7-4037-85FF-293DB3909801}" srcOrd="0" destOrd="0" presId="urn:microsoft.com/office/officeart/2008/layout/HorizontalMultiLevelHierarchy"/>
    <dgm:cxn modelId="{EE711ADE-2C8E-470E-9A78-52AC848ECEA2}" type="presOf" srcId="{9CF4CE00-CBC8-4CD3-886E-431EF60ED478}" destId="{B8292535-C910-4111-9DD2-6EEB64D9B1E0}" srcOrd="0" destOrd="0" presId="urn:microsoft.com/office/officeart/2008/layout/HorizontalMultiLevelHierarchy"/>
    <dgm:cxn modelId="{E59B87E0-03B0-4472-ABDA-26BE6664D7A8}" type="presOf" srcId="{07628917-1B3D-4CC3-B86F-C5175AADF09D}" destId="{F2A1F6B6-B7FC-49A0-A425-8C98DA81ACE0}" srcOrd="0" destOrd="0" presId="urn:microsoft.com/office/officeart/2008/layout/HorizontalMultiLevelHierarchy"/>
    <dgm:cxn modelId="{BDD1A9E3-CBEF-E746-87F8-0E24B61648FB}" type="presOf" srcId="{4281A758-5168-5E44-AB7A-C04603F14707}" destId="{C75ABCBA-B928-A941-83A8-F77B22CC4500}" srcOrd="0" destOrd="0" presId="urn:microsoft.com/office/officeart/2008/layout/HorizontalMultiLevelHierarchy"/>
    <dgm:cxn modelId="{A0DAB8EC-776B-9F4C-B19D-3EFB8570DE6C}" type="presOf" srcId="{4281A758-5168-5E44-AB7A-C04603F14707}" destId="{F38E2A91-076C-4C4E-AB4C-0725D07BD968}" srcOrd="1" destOrd="0" presId="urn:microsoft.com/office/officeart/2008/layout/HorizontalMultiLevelHierarchy"/>
    <dgm:cxn modelId="{D2BC78EF-BE42-4546-B0B4-7EB20CBABE78}" type="presOf" srcId="{C03177D7-C707-1A41-A270-7749A4943E81}" destId="{262220C0-3E96-0940-925D-C8E7E3AA4165}" srcOrd="0" destOrd="0" presId="urn:microsoft.com/office/officeart/2008/layout/HorizontalMultiLevelHierarchy"/>
    <dgm:cxn modelId="{B948B4F3-5F9B-4786-A6B6-17B96D43F0E8}" type="presOf" srcId="{966D9D59-3225-4998-8AB8-03DDB048ECC1}" destId="{698C40A9-F66D-45B9-83BD-8C24309EC503}" srcOrd="0" destOrd="0" presId="urn:microsoft.com/office/officeart/2008/layout/HorizontalMultiLevelHierarchy"/>
    <dgm:cxn modelId="{43DA59F5-191A-437E-9773-7BDE63DCCEF6}" type="presOf" srcId="{F97AA74F-F958-4560-8441-1D5963873098}" destId="{E0E8751D-25B0-49F6-8BD6-1AE720FE00F2}" srcOrd="0" destOrd="0" presId="urn:microsoft.com/office/officeart/2008/layout/HorizontalMultiLevelHierarchy"/>
    <dgm:cxn modelId="{2C86B3F6-7EB4-4110-964E-4C06CAD0763A}" srcId="{4A3C1F13-BB86-444C-94AF-F2502CFF3A28}" destId="{613B9CF7-F2AE-419C-A1FC-A9C2BF02BAD1}" srcOrd="1" destOrd="0" parTransId="{C14A612D-C9B2-44BC-9A3D-01513E60E370}" sibTransId="{B825B709-8E58-4A66-A2C3-1552599E3CA2}"/>
    <dgm:cxn modelId="{ACBD6AF7-4028-4EF0-AE38-881D0B01B672}" type="presOf" srcId="{1EB99F2D-51B1-4AA6-ABAC-3A4CA90326EE}" destId="{C814AB0E-062B-45BF-B9D0-56894D49D4E3}" srcOrd="1" destOrd="0" presId="urn:microsoft.com/office/officeart/2008/layout/HorizontalMultiLevelHierarchy"/>
    <dgm:cxn modelId="{348D78F9-66FA-499D-B1C5-34265FAC84A3}" srcId="{E5BBD7E7-E01E-4EC5-A32C-B6BFB4CED235}" destId="{927D8B51-6D65-4EDC-9EE9-6DECE0B7280C}" srcOrd="0" destOrd="0" parTransId="{1EB99F2D-51B1-4AA6-ABAC-3A4CA90326EE}" sibTransId="{619998CF-5C96-4174-A06E-5ED96FF1A219}"/>
    <dgm:cxn modelId="{D93383FB-3EF1-48DB-89E7-239F912AFEDF}" type="presOf" srcId="{1C981A20-985F-4C16-BD85-CD9D37EFF7CE}" destId="{0B042CAF-2C41-485B-866C-7CDE78BA3BA6}" srcOrd="0" destOrd="0" presId="urn:microsoft.com/office/officeart/2008/layout/HorizontalMultiLevelHierarchy"/>
    <dgm:cxn modelId="{A72DCEFC-2BF8-43AD-AEC5-D3C95FD1D81E}" type="presOf" srcId="{C14A612D-C9B2-44BC-9A3D-01513E60E370}" destId="{4CA3D8CE-0201-445A-9892-3A65CBF57928}" srcOrd="1" destOrd="0" presId="urn:microsoft.com/office/officeart/2008/layout/HorizontalMultiLevelHierarchy"/>
    <dgm:cxn modelId="{DCCD8591-3A24-4233-9936-3742FF2D666C}" type="presParOf" srcId="{7F206B2F-1739-456D-8CAA-5FDAC3B514FF}" destId="{EE93EECA-32A5-4AFC-BB8B-C14E5EDCEF2E}" srcOrd="0" destOrd="0" presId="urn:microsoft.com/office/officeart/2008/layout/HorizontalMultiLevelHierarchy"/>
    <dgm:cxn modelId="{FBA23E25-78BD-43B3-89E9-B30F71835353}" type="presParOf" srcId="{EE93EECA-32A5-4AFC-BB8B-C14E5EDCEF2E}" destId="{31701DDF-4BA4-40CD-93CE-A42E291FC80F}" srcOrd="0" destOrd="0" presId="urn:microsoft.com/office/officeart/2008/layout/HorizontalMultiLevelHierarchy"/>
    <dgm:cxn modelId="{71AA779C-F97F-4F10-AF92-EEB6D6D7F847}" type="presParOf" srcId="{EE93EECA-32A5-4AFC-BB8B-C14E5EDCEF2E}" destId="{E5362D07-4858-4A2C-A46A-314E33AF06E1}" srcOrd="1" destOrd="0" presId="urn:microsoft.com/office/officeart/2008/layout/HorizontalMultiLevelHierarchy"/>
    <dgm:cxn modelId="{AEC8B479-4B1F-4669-ADD7-3988B05DA674}" type="presParOf" srcId="{E5362D07-4858-4A2C-A46A-314E33AF06E1}" destId="{E0E8751D-25B0-49F6-8BD6-1AE720FE00F2}" srcOrd="0" destOrd="0" presId="urn:microsoft.com/office/officeart/2008/layout/HorizontalMultiLevelHierarchy"/>
    <dgm:cxn modelId="{FACEC8D5-DE41-4E61-A90F-C01F7C645160}" type="presParOf" srcId="{E0E8751D-25B0-49F6-8BD6-1AE720FE00F2}" destId="{F957851E-5FA4-483E-8C7B-166EED602DAB}" srcOrd="0" destOrd="0" presId="urn:microsoft.com/office/officeart/2008/layout/HorizontalMultiLevelHierarchy"/>
    <dgm:cxn modelId="{568754F6-6B2D-4C8C-B658-BF71BA32619B}" type="presParOf" srcId="{E5362D07-4858-4A2C-A46A-314E33AF06E1}" destId="{429AFCD0-3988-422C-849C-35254D695D8B}" srcOrd="1" destOrd="0" presId="urn:microsoft.com/office/officeart/2008/layout/HorizontalMultiLevelHierarchy"/>
    <dgm:cxn modelId="{EF6C5436-AEB4-463E-A55B-5869AA97EA5A}" type="presParOf" srcId="{429AFCD0-3988-422C-849C-35254D695D8B}" destId="{CF5CEE62-B934-4D9E-84CB-152EE3946C13}" srcOrd="0" destOrd="0" presId="urn:microsoft.com/office/officeart/2008/layout/HorizontalMultiLevelHierarchy"/>
    <dgm:cxn modelId="{7126D22A-68FE-4956-ACA3-510813B630B6}" type="presParOf" srcId="{429AFCD0-3988-422C-849C-35254D695D8B}" destId="{78ED5003-871A-42F7-84F0-2DF81CADD93B}" srcOrd="1" destOrd="0" presId="urn:microsoft.com/office/officeart/2008/layout/HorizontalMultiLevelHierarchy"/>
    <dgm:cxn modelId="{A8B18630-5675-404D-823F-CD08E78532B5}" type="presParOf" srcId="{78ED5003-871A-42F7-84F0-2DF81CADD93B}" destId="{3629C91A-C1EE-43F1-957A-41114723552D}" srcOrd="0" destOrd="0" presId="urn:microsoft.com/office/officeart/2008/layout/HorizontalMultiLevelHierarchy"/>
    <dgm:cxn modelId="{9CF38714-7F34-427D-9A64-9F34B293CFD2}" type="presParOf" srcId="{3629C91A-C1EE-43F1-957A-41114723552D}" destId="{3181115D-C26E-4D4E-87E2-0E6E59930CE1}" srcOrd="0" destOrd="0" presId="urn:microsoft.com/office/officeart/2008/layout/HorizontalMultiLevelHierarchy"/>
    <dgm:cxn modelId="{DD4A9F41-D2EB-451A-9F4C-0367602DC48A}" type="presParOf" srcId="{78ED5003-871A-42F7-84F0-2DF81CADD93B}" destId="{AAC576AC-89D2-457F-9263-1EB99907A1DE}" srcOrd="1" destOrd="0" presId="urn:microsoft.com/office/officeart/2008/layout/HorizontalMultiLevelHierarchy"/>
    <dgm:cxn modelId="{0A0EA8EC-C948-4168-A1EE-F8B34E12BBB1}" type="presParOf" srcId="{AAC576AC-89D2-457F-9263-1EB99907A1DE}" destId="{698C40A9-F66D-45B9-83BD-8C24309EC503}" srcOrd="0" destOrd="0" presId="urn:microsoft.com/office/officeart/2008/layout/HorizontalMultiLevelHierarchy"/>
    <dgm:cxn modelId="{2DBAC387-B554-4C9F-87F0-F9E7C0C20465}" type="presParOf" srcId="{AAC576AC-89D2-457F-9263-1EB99907A1DE}" destId="{5A75B399-6072-4CDC-A536-A165C0E0ACB9}" srcOrd="1" destOrd="0" presId="urn:microsoft.com/office/officeart/2008/layout/HorizontalMultiLevelHierarchy"/>
    <dgm:cxn modelId="{B2406163-7FFB-B643-A505-721FD433A718}" type="presParOf" srcId="{78ED5003-871A-42F7-84F0-2DF81CADD93B}" destId="{262220C0-3E96-0940-925D-C8E7E3AA4165}" srcOrd="2" destOrd="0" presId="urn:microsoft.com/office/officeart/2008/layout/HorizontalMultiLevelHierarchy"/>
    <dgm:cxn modelId="{5ADC4C3A-C74B-AD4F-83EC-1205B2355E5E}" type="presParOf" srcId="{262220C0-3E96-0940-925D-C8E7E3AA4165}" destId="{CEB53559-1D02-9E41-8C18-F3892E5DBCA0}" srcOrd="0" destOrd="0" presId="urn:microsoft.com/office/officeart/2008/layout/HorizontalMultiLevelHierarchy"/>
    <dgm:cxn modelId="{632AC8A1-8BBC-4740-896D-0A30367A9E71}" type="presParOf" srcId="{78ED5003-871A-42F7-84F0-2DF81CADD93B}" destId="{5FD41BD9-E9AF-044D-82FD-439D940320F2}" srcOrd="3" destOrd="0" presId="urn:microsoft.com/office/officeart/2008/layout/HorizontalMultiLevelHierarchy"/>
    <dgm:cxn modelId="{47A6ED6A-E533-5A48-BAFF-F0C8CE07FFDD}" type="presParOf" srcId="{5FD41BD9-E9AF-044D-82FD-439D940320F2}" destId="{0533A74C-4434-234C-9387-E29170D249A3}" srcOrd="0" destOrd="0" presId="urn:microsoft.com/office/officeart/2008/layout/HorizontalMultiLevelHierarchy"/>
    <dgm:cxn modelId="{B7BC7518-B397-CB48-9E85-9C3ADA7A658A}" type="presParOf" srcId="{5FD41BD9-E9AF-044D-82FD-439D940320F2}" destId="{437F03C8-3FD8-5A42-8050-C0934CF34C32}" srcOrd="1" destOrd="0" presId="urn:microsoft.com/office/officeart/2008/layout/HorizontalMultiLevelHierarchy"/>
    <dgm:cxn modelId="{F98A25C7-4694-4B80-9B50-2B40F5AA6A9D}" type="presParOf" srcId="{E5362D07-4858-4A2C-A46A-314E33AF06E1}" destId="{5B56B3CE-BB89-41AB-A135-F2DE8DD8BF26}" srcOrd="2" destOrd="0" presId="urn:microsoft.com/office/officeart/2008/layout/HorizontalMultiLevelHierarchy"/>
    <dgm:cxn modelId="{1D825B02-1C7C-4538-940D-53305691571A}" type="presParOf" srcId="{5B56B3CE-BB89-41AB-A135-F2DE8DD8BF26}" destId="{4CA3D8CE-0201-445A-9892-3A65CBF57928}" srcOrd="0" destOrd="0" presId="urn:microsoft.com/office/officeart/2008/layout/HorizontalMultiLevelHierarchy"/>
    <dgm:cxn modelId="{760A6A1B-BD12-4B04-97BE-DBFB6350210D}" type="presParOf" srcId="{E5362D07-4858-4A2C-A46A-314E33AF06E1}" destId="{E4273442-129B-4B98-A772-86E0A6A4AD43}" srcOrd="3" destOrd="0" presId="urn:microsoft.com/office/officeart/2008/layout/HorizontalMultiLevelHierarchy"/>
    <dgm:cxn modelId="{6492DD76-75F7-40D4-A4DC-0CE03C351BCA}" type="presParOf" srcId="{E4273442-129B-4B98-A772-86E0A6A4AD43}" destId="{C95986DA-6B69-43E6-8BED-646E4A63B317}" srcOrd="0" destOrd="0" presId="urn:microsoft.com/office/officeart/2008/layout/HorizontalMultiLevelHierarchy"/>
    <dgm:cxn modelId="{71FDC29A-F14E-4D46-A4BE-EF438FABA67B}" type="presParOf" srcId="{E4273442-129B-4B98-A772-86E0A6A4AD43}" destId="{0959D2B6-3B53-4D55-A0E5-7DCB40EE8022}" srcOrd="1" destOrd="0" presId="urn:microsoft.com/office/officeart/2008/layout/HorizontalMultiLevelHierarchy"/>
    <dgm:cxn modelId="{5C8EAAD8-2EFA-4E77-99B5-F9300B86AC69}" type="presParOf" srcId="{0959D2B6-3B53-4D55-A0E5-7DCB40EE8022}" destId="{F2A1F6B6-B7FC-49A0-A425-8C98DA81ACE0}" srcOrd="0" destOrd="0" presId="urn:microsoft.com/office/officeart/2008/layout/HorizontalMultiLevelHierarchy"/>
    <dgm:cxn modelId="{BBDDC190-8AC7-4A15-B020-FC1E5C413B1E}" type="presParOf" srcId="{F2A1F6B6-B7FC-49A0-A425-8C98DA81ACE0}" destId="{2E06F5F7-B402-49A7-9AB2-E215BF516CDB}" srcOrd="0" destOrd="0" presId="urn:microsoft.com/office/officeart/2008/layout/HorizontalMultiLevelHierarchy"/>
    <dgm:cxn modelId="{269150EC-EEDE-469F-9E33-16508D7A3B46}" type="presParOf" srcId="{0959D2B6-3B53-4D55-A0E5-7DCB40EE8022}" destId="{F37CBECB-6C81-4548-B89F-F23F9D051A9B}" srcOrd="1" destOrd="0" presId="urn:microsoft.com/office/officeart/2008/layout/HorizontalMultiLevelHierarchy"/>
    <dgm:cxn modelId="{E1FD692C-268C-4066-9BB4-8A36FB7F88C4}" type="presParOf" srcId="{F37CBECB-6C81-4548-B89F-F23F9D051A9B}" destId="{95440F24-3AA8-499B-B7D6-91ECBF47812A}" srcOrd="0" destOrd="0" presId="urn:microsoft.com/office/officeart/2008/layout/HorizontalMultiLevelHierarchy"/>
    <dgm:cxn modelId="{78B9DA9B-155B-409B-A0CF-121965F55BC2}" type="presParOf" srcId="{F37CBECB-6C81-4548-B89F-F23F9D051A9B}" destId="{4AF4746E-AB7E-4E6C-A227-66F74D072090}" srcOrd="1" destOrd="0" presId="urn:microsoft.com/office/officeart/2008/layout/HorizontalMultiLevelHierarchy"/>
    <dgm:cxn modelId="{CBA3ACCD-12A9-44F6-8247-59DEEAF71C64}" type="presParOf" srcId="{0959D2B6-3B53-4D55-A0E5-7DCB40EE8022}" destId="{9030041E-1ABA-4FEB-8F18-05465CF8CEDD}" srcOrd="2" destOrd="0" presId="urn:microsoft.com/office/officeart/2008/layout/HorizontalMultiLevelHierarchy"/>
    <dgm:cxn modelId="{77B0E94C-8B24-4025-B3CA-474315AEA06F}" type="presParOf" srcId="{9030041E-1ABA-4FEB-8F18-05465CF8CEDD}" destId="{967B7D71-F676-474E-BDBC-3F4F020599E4}" srcOrd="0" destOrd="0" presId="urn:microsoft.com/office/officeart/2008/layout/HorizontalMultiLevelHierarchy"/>
    <dgm:cxn modelId="{30D8A55B-D75C-4562-97A3-5B7BDB459A5F}" type="presParOf" srcId="{0959D2B6-3B53-4D55-A0E5-7DCB40EE8022}" destId="{596948F4-54C6-4230-B89A-6AE12BF8B654}" srcOrd="3" destOrd="0" presId="urn:microsoft.com/office/officeart/2008/layout/HorizontalMultiLevelHierarchy"/>
    <dgm:cxn modelId="{5FCFDABF-6DFC-49D1-9A1E-F9BA1ADDBBBA}" type="presParOf" srcId="{596948F4-54C6-4230-B89A-6AE12BF8B654}" destId="{83D12D3C-5D5F-4B3E-96D8-ACA58243AF26}" srcOrd="0" destOrd="0" presId="urn:microsoft.com/office/officeart/2008/layout/HorizontalMultiLevelHierarchy"/>
    <dgm:cxn modelId="{AA27D9A4-B8E3-4E4B-A5E0-55DDCC6EFB8B}" type="presParOf" srcId="{596948F4-54C6-4230-B89A-6AE12BF8B654}" destId="{CB8B470F-2E1E-46AE-B364-85AE21FD3220}" srcOrd="1" destOrd="0" presId="urn:microsoft.com/office/officeart/2008/layout/HorizontalMultiLevelHierarchy"/>
    <dgm:cxn modelId="{4821ECEF-57B7-4D8A-844B-028C35017E29}" type="presParOf" srcId="{E5362D07-4858-4A2C-A46A-314E33AF06E1}" destId="{0B042CAF-2C41-485B-866C-7CDE78BA3BA6}" srcOrd="4" destOrd="0" presId="urn:microsoft.com/office/officeart/2008/layout/HorizontalMultiLevelHierarchy"/>
    <dgm:cxn modelId="{D7F90C9E-D4A6-4401-B2C3-A8FFBDA2EC3C}" type="presParOf" srcId="{0B042CAF-2C41-485B-866C-7CDE78BA3BA6}" destId="{BE7B1908-ECAE-4ED5-8DB7-7D59A151A87A}" srcOrd="0" destOrd="0" presId="urn:microsoft.com/office/officeart/2008/layout/HorizontalMultiLevelHierarchy"/>
    <dgm:cxn modelId="{1068CCBB-E86E-47CB-B23C-355A72E0C6A1}" type="presParOf" srcId="{E5362D07-4858-4A2C-A46A-314E33AF06E1}" destId="{2027F84B-A616-4E10-B58F-DB41CD982175}" srcOrd="5" destOrd="0" presId="urn:microsoft.com/office/officeart/2008/layout/HorizontalMultiLevelHierarchy"/>
    <dgm:cxn modelId="{33E16579-8645-4F6A-BE25-296BFAB975BC}" type="presParOf" srcId="{2027F84B-A616-4E10-B58F-DB41CD982175}" destId="{1110CBB3-4B48-487E-9300-6E98CBB10B27}" srcOrd="0" destOrd="0" presId="urn:microsoft.com/office/officeart/2008/layout/HorizontalMultiLevelHierarchy"/>
    <dgm:cxn modelId="{583F15C8-AD84-452F-8A9C-543C3097812F}" type="presParOf" srcId="{2027F84B-A616-4E10-B58F-DB41CD982175}" destId="{2EE7402F-D38D-4F20-A1C9-2C074788D753}" srcOrd="1" destOrd="0" presId="urn:microsoft.com/office/officeart/2008/layout/HorizontalMultiLevelHierarchy"/>
    <dgm:cxn modelId="{EC0F4DEE-AB20-405D-B29A-FB74262ED93B}" type="presParOf" srcId="{2EE7402F-D38D-4F20-A1C9-2C074788D753}" destId="{B8292535-C910-4111-9DD2-6EEB64D9B1E0}" srcOrd="0" destOrd="0" presId="urn:microsoft.com/office/officeart/2008/layout/HorizontalMultiLevelHierarchy"/>
    <dgm:cxn modelId="{A3566D83-E638-46D7-AD37-90DA54E1EC87}" type="presParOf" srcId="{B8292535-C910-4111-9DD2-6EEB64D9B1E0}" destId="{1C61DBD6-1ED3-4FD0-940F-41438FD817DB}" srcOrd="0" destOrd="0" presId="urn:microsoft.com/office/officeart/2008/layout/HorizontalMultiLevelHierarchy"/>
    <dgm:cxn modelId="{158C9868-AFF4-42E2-8C0E-7064267D09B2}" type="presParOf" srcId="{2EE7402F-D38D-4F20-A1C9-2C074788D753}" destId="{DE7CE763-3B86-4C08-9FC5-AE2EC0DA55D8}" srcOrd="1" destOrd="0" presId="urn:microsoft.com/office/officeart/2008/layout/HorizontalMultiLevelHierarchy"/>
    <dgm:cxn modelId="{A3C62D34-3E30-4BDD-9A36-FEDCD93ABC21}" type="presParOf" srcId="{DE7CE763-3B86-4C08-9FC5-AE2EC0DA55D8}" destId="{E79EFC4D-05C3-4A7A-9331-834E6CB1134D}" srcOrd="0" destOrd="0" presId="urn:microsoft.com/office/officeart/2008/layout/HorizontalMultiLevelHierarchy"/>
    <dgm:cxn modelId="{E7EE8AB3-FF67-445D-914E-5B86BBC3D992}" type="presParOf" srcId="{DE7CE763-3B86-4C08-9FC5-AE2EC0DA55D8}" destId="{F73EBC0E-ED37-420A-A823-1B0F96850E9D}" srcOrd="1" destOrd="0" presId="urn:microsoft.com/office/officeart/2008/layout/HorizontalMultiLevelHierarchy"/>
    <dgm:cxn modelId="{BBD52951-A811-3B49-A537-2D49D43325ED}" type="presParOf" srcId="{E5362D07-4858-4A2C-A46A-314E33AF06E1}" destId="{C75ABCBA-B928-A941-83A8-F77B22CC4500}" srcOrd="6" destOrd="0" presId="urn:microsoft.com/office/officeart/2008/layout/HorizontalMultiLevelHierarchy"/>
    <dgm:cxn modelId="{3903184D-9E7D-AA4C-B3C3-FCA6CF978370}" type="presParOf" srcId="{C75ABCBA-B928-A941-83A8-F77B22CC4500}" destId="{F38E2A91-076C-4C4E-AB4C-0725D07BD968}" srcOrd="0" destOrd="0" presId="urn:microsoft.com/office/officeart/2008/layout/HorizontalMultiLevelHierarchy"/>
    <dgm:cxn modelId="{6DD006CE-528E-DD49-B23F-7AF85CADDF11}" type="presParOf" srcId="{E5362D07-4858-4A2C-A46A-314E33AF06E1}" destId="{30E584C7-FB81-6646-96B9-C841FB1F4E49}" srcOrd="7" destOrd="0" presId="urn:microsoft.com/office/officeart/2008/layout/HorizontalMultiLevelHierarchy"/>
    <dgm:cxn modelId="{B6BF146A-9E63-8D43-81C6-94AF0E503956}" type="presParOf" srcId="{30E584C7-FB81-6646-96B9-C841FB1F4E49}" destId="{83256E3F-4C90-8243-A1D0-284BC0D1C685}" srcOrd="0" destOrd="0" presId="urn:microsoft.com/office/officeart/2008/layout/HorizontalMultiLevelHierarchy"/>
    <dgm:cxn modelId="{893E200E-189F-5A43-83EE-E7DAECC9B146}" type="presParOf" srcId="{30E584C7-FB81-6646-96B9-C841FB1F4E49}" destId="{E2371AC4-C59A-0742-B4F5-872A79C0E495}" srcOrd="1" destOrd="0" presId="urn:microsoft.com/office/officeart/2008/layout/HorizontalMultiLevelHierarchy"/>
    <dgm:cxn modelId="{342DCF55-D11F-E148-AC88-C37F90268B67}" type="presParOf" srcId="{E2371AC4-C59A-0742-B4F5-872A79C0E495}" destId="{84C6C562-5027-0D40-B922-C8C08CFD44C9}" srcOrd="0" destOrd="0" presId="urn:microsoft.com/office/officeart/2008/layout/HorizontalMultiLevelHierarchy"/>
    <dgm:cxn modelId="{9150529F-AF00-5E45-85B9-68CD2AE92721}" type="presParOf" srcId="{84C6C562-5027-0D40-B922-C8C08CFD44C9}" destId="{45DFDFBC-6CA9-EC4A-95E8-5A8CA52C4538}" srcOrd="0" destOrd="0" presId="urn:microsoft.com/office/officeart/2008/layout/HorizontalMultiLevelHierarchy"/>
    <dgm:cxn modelId="{A5096545-37DB-D24A-996D-6CE55C2F28F7}" type="presParOf" srcId="{E2371AC4-C59A-0742-B4F5-872A79C0E495}" destId="{C7F3A75C-E60F-6444-A6C8-9FA98CD96A7E}" srcOrd="1" destOrd="0" presId="urn:microsoft.com/office/officeart/2008/layout/HorizontalMultiLevelHierarchy"/>
    <dgm:cxn modelId="{9F2CDE42-1D0E-904A-9F25-7D33AC5BE9FA}" type="presParOf" srcId="{C7F3A75C-E60F-6444-A6C8-9FA98CD96A7E}" destId="{6B8CC9CE-BB9A-0C48-AE00-F676D7D40B7B}" srcOrd="0" destOrd="0" presId="urn:microsoft.com/office/officeart/2008/layout/HorizontalMultiLevelHierarchy"/>
    <dgm:cxn modelId="{DB49E232-7D53-2742-935D-42AD2F5D6BE8}" type="presParOf" srcId="{C7F3A75C-E60F-6444-A6C8-9FA98CD96A7E}" destId="{DD18DD1A-330E-4A44-805F-74A1AD830F37}" srcOrd="1" destOrd="0" presId="urn:microsoft.com/office/officeart/2008/layout/HorizontalMultiLevelHierarchy"/>
    <dgm:cxn modelId="{D9F2453A-CAC8-4641-BB99-5A51C294F643}" type="presParOf" srcId="{E5362D07-4858-4A2C-A46A-314E33AF06E1}" destId="{CBF1082B-AB26-4009-94C1-0F6894E64B45}" srcOrd="8" destOrd="0" presId="urn:microsoft.com/office/officeart/2008/layout/HorizontalMultiLevelHierarchy"/>
    <dgm:cxn modelId="{8DECD1F0-DDAA-4927-87DF-F43D18B6D3CF}" type="presParOf" srcId="{CBF1082B-AB26-4009-94C1-0F6894E64B45}" destId="{79DC01C0-FC89-43F2-A015-7FFF31394824}" srcOrd="0" destOrd="0" presId="urn:microsoft.com/office/officeart/2008/layout/HorizontalMultiLevelHierarchy"/>
    <dgm:cxn modelId="{19A425F7-5790-4322-AE17-B09D1581EF84}" type="presParOf" srcId="{E5362D07-4858-4A2C-A46A-314E33AF06E1}" destId="{9D2CEA01-2B2A-4670-A440-85FD0B983316}" srcOrd="9" destOrd="0" presId="urn:microsoft.com/office/officeart/2008/layout/HorizontalMultiLevelHierarchy"/>
    <dgm:cxn modelId="{D3CB1932-19FF-4531-AC7C-FDB3133E988C}" type="presParOf" srcId="{9D2CEA01-2B2A-4670-A440-85FD0B983316}" destId="{D4DAEB71-1AA7-4037-85FF-293DB3909801}" srcOrd="0" destOrd="0" presId="urn:microsoft.com/office/officeart/2008/layout/HorizontalMultiLevelHierarchy"/>
    <dgm:cxn modelId="{DD95E128-9F14-4C2C-A698-263E53F3EA75}" type="presParOf" srcId="{9D2CEA01-2B2A-4670-A440-85FD0B983316}" destId="{56CD7DBA-FDD4-4A2D-846C-77C36CA22BA8}" srcOrd="1" destOrd="0" presId="urn:microsoft.com/office/officeart/2008/layout/HorizontalMultiLevelHierarchy"/>
    <dgm:cxn modelId="{21F1D894-105C-4CB8-A10D-FBAC99341A30}" type="presParOf" srcId="{56CD7DBA-FDD4-4A2D-846C-77C36CA22BA8}" destId="{C4EF91C1-5DB8-42FE-B70A-4B5E181C7004}" srcOrd="0" destOrd="0" presId="urn:microsoft.com/office/officeart/2008/layout/HorizontalMultiLevelHierarchy"/>
    <dgm:cxn modelId="{7E77517B-AB35-421C-9814-836664B0A083}" type="presParOf" srcId="{C4EF91C1-5DB8-42FE-B70A-4B5E181C7004}" destId="{C814AB0E-062B-45BF-B9D0-56894D49D4E3}" srcOrd="0" destOrd="0" presId="urn:microsoft.com/office/officeart/2008/layout/HorizontalMultiLevelHierarchy"/>
    <dgm:cxn modelId="{A819C349-2671-4A7B-9BB7-0AB43C54288F}" type="presParOf" srcId="{56CD7DBA-FDD4-4A2D-846C-77C36CA22BA8}" destId="{1EB4B0FB-2A37-4043-800E-EDC6360BC92D}" srcOrd="1" destOrd="0" presId="urn:microsoft.com/office/officeart/2008/layout/HorizontalMultiLevelHierarchy"/>
    <dgm:cxn modelId="{F88798C6-B8D8-4C91-A1F9-69CEB398194A}" type="presParOf" srcId="{1EB4B0FB-2A37-4043-800E-EDC6360BC92D}" destId="{E5C5D141-0126-4DEA-82D7-EDFEE817159E}" srcOrd="0" destOrd="0" presId="urn:microsoft.com/office/officeart/2008/layout/HorizontalMultiLevelHierarchy"/>
    <dgm:cxn modelId="{34AF8807-4BEF-43C3-8717-F7A89A3B948C}" type="presParOf" srcId="{1EB4B0FB-2A37-4043-800E-EDC6360BC92D}" destId="{E52ADBC3-EA57-4404-8F8B-2CBEBAF76669}"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2AAE24-3828-D949-BB56-5A442FE50E47}">
      <dsp:nvSpPr>
        <dsp:cNvPr id="0" name=""/>
        <dsp:cNvSpPr/>
      </dsp:nvSpPr>
      <dsp:spPr>
        <a:xfrm>
          <a:off x="3524575" y="4852140"/>
          <a:ext cx="333620" cy="91440"/>
        </a:xfrm>
        <a:custGeom>
          <a:avLst/>
          <a:gdLst/>
          <a:ahLst/>
          <a:cxnLst/>
          <a:rect l="0" t="0" r="0" b="0"/>
          <a:pathLst>
            <a:path>
              <a:moveTo>
                <a:pt x="0" y="45720"/>
              </a:moveTo>
              <a:lnTo>
                <a:pt x="166810" y="45720"/>
              </a:lnTo>
              <a:lnTo>
                <a:pt x="166810" y="95583"/>
              </a:lnTo>
              <a:lnTo>
                <a:pt x="333620" y="9558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682952" y="4889426"/>
        <a:ext cx="16866" cy="16866"/>
      </dsp:txXfrm>
    </dsp:sp>
    <dsp:sp modelId="{7358646B-D556-D647-B536-73F1692DCB5B}">
      <dsp:nvSpPr>
        <dsp:cNvPr id="0" name=""/>
        <dsp:cNvSpPr/>
      </dsp:nvSpPr>
      <dsp:spPr>
        <a:xfrm>
          <a:off x="1876722" y="2729659"/>
          <a:ext cx="196002" cy="2168200"/>
        </a:xfrm>
        <a:custGeom>
          <a:avLst/>
          <a:gdLst/>
          <a:ahLst/>
          <a:cxnLst/>
          <a:rect l="0" t="0" r="0" b="0"/>
          <a:pathLst>
            <a:path>
              <a:moveTo>
                <a:pt x="0" y="0"/>
              </a:moveTo>
              <a:lnTo>
                <a:pt x="98001" y="0"/>
              </a:lnTo>
              <a:lnTo>
                <a:pt x="98001" y="2168200"/>
              </a:lnTo>
              <a:lnTo>
                <a:pt x="196002" y="2168200"/>
              </a:lnTo>
            </a:path>
          </a:pathLst>
        </a:custGeom>
        <a:noFill/>
        <a:ln w="9525" cap="flat" cmpd="sng" algn="ctr">
          <a:solidFill>
            <a:schemeClr val="tx1"/>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en-US" sz="800" kern="1200">
            <a:solidFill>
              <a:schemeClr val="tx1"/>
            </a:solidFill>
          </a:endParaRPr>
        </a:p>
      </dsp:txBody>
      <dsp:txXfrm>
        <a:off x="1920297" y="3759333"/>
        <a:ext cx="108852" cy="108852"/>
      </dsp:txXfrm>
    </dsp:sp>
    <dsp:sp modelId="{4CC10255-81C5-3341-B853-88F97D876477}">
      <dsp:nvSpPr>
        <dsp:cNvPr id="0" name=""/>
        <dsp:cNvSpPr/>
      </dsp:nvSpPr>
      <dsp:spPr>
        <a:xfrm>
          <a:off x="3609842" y="4297021"/>
          <a:ext cx="290370" cy="167323"/>
        </a:xfrm>
        <a:custGeom>
          <a:avLst/>
          <a:gdLst/>
          <a:ahLst/>
          <a:cxnLst/>
          <a:rect l="0" t="0" r="0" b="0"/>
          <a:pathLst>
            <a:path>
              <a:moveTo>
                <a:pt x="0" y="0"/>
              </a:moveTo>
              <a:lnTo>
                <a:pt x="145185" y="0"/>
              </a:lnTo>
              <a:lnTo>
                <a:pt x="145185" y="167323"/>
              </a:lnTo>
              <a:lnTo>
                <a:pt x="290370" y="16732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746649" y="4372305"/>
        <a:ext cx="16756" cy="16756"/>
      </dsp:txXfrm>
    </dsp:sp>
    <dsp:sp modelId="{C4EF91C1-5DB8-42FE-B70A-4B5E181C7004}">
      <dsp:nvSpPr>
        <dsp:cNvPr id="0" name=""/>
        <dsp:cNvSpPr/>
      </dsp:nvSpPr>
      <dsp:spPr>
        <a:xfrm>
          <a:off x="3609842" y="4084538"/>
          <a:ext cx="290370" cy="212483"/>
        </a:xfrm>
        <a:custGeom>
          <a:avLst/>
          <a:gdLst/>
          <a:ahLst/>
          <a:cxnLst/>
          <a:rect l="0" t="0" r="0" b="0"/>
          <a:pathLst>
            <a:path>
              <a:moveTo>
                <a:pt x="0" y="212483"/>
              </a:moveTo>
              <a:lnTo>
                <a:pt x="145185" y="212483"/>
              </a:lnTo>
              <a:lnTo>
                <a:pt x="145185" y="0"/>
              </a:lnTo>
              <a:lnTo>
                <a:pt x="290370" y="0"/>
              </a:lnTo>
            </a:path>
          </a:pathLst>
        </a:custGeom>
        <a:noFill/>
        <a:ln w="12700" cap="flat" cmpd="sng" algn="ctr">
          <a:solidFill>
            <a:schemeClr val="tx1">
              <a:lumMod val="50000"/>
              <a:lumOff val="50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latin typeface="Calibri" panose="020F0502020204030204" pitchFamily="34" charset="0"/>
            <a:cs typeface="Calibri" panose="020F0502020204030204" pitchFamily="34" charset="0"/>
          </a:endParaRPr>
        </a:p>
      </dsp:txBody>
      <dsp:txXfrm>
        <a:off x="3746032" y="4181784"/>
        <a:ext cx="17990" cy="17990"/>
      </dsp:txXfrm>
    </dsp:sp>
    <dsp:sp modelId="{CBF1082B-AB26-4009-94C1-0F6894E64B45}">
      <dsp:nvSpPr>
        <dsp:cNvPr id="0" name=""/>
        <dsp:cNvSpPr/>
      </dsp:nvSpPr>
      <dsp:spPr>
        <a:xfrm>
          <a:off x="1876722" y="2729659"/>
          <a:ext cx="281269" cy="1567362"/>
        </a:xfrm>
        <a:custGeom>
          <a:avLst/>
          <a:gdLst/>
          <a:ahLst/>
          <a:cxnLst/>
          <a:rect l="0" t="0" r="0" b="0"/>
          <a:pathLst>
            <a:path>
              <a:moveTo>
                <a:pt x="0" y="0"/>
              </a:moveTo>
              <a:lnTo>
                <a:pt x="140634" y="0"/>
              </a:lnTo>
              <a:lnTo>
                <a:pt x="140634" y="1567362"/>
              </a:lnTo>
              <a:lnTo>
                <a:pt x="281269" y="1567362"/>
              </a:lnTo>
            </a:path>
          </a:pathLst>
        </a:custGeom>
        <a:noFill/>
        <a:ln w="12700" cap="flat" cmpd="sng" algn="ctr">
          <a:solidFill>
            <a:schemeClr val="tx1">
              <a:lumMod val="50000"/>
              <a:lumOff val="50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latin typeface="Calibri" panose="020F0502020204030204" pitchFamily="34" charset="0"/>
            <a:cs typeface="Calibri" panose="020F0502020204030204" pitchFamily="34" charset="0"/>
          </a:endParaRPr>
        </a:p>
      </dsp:txBody>
      <dsp:txXfrm>
        <a:off x="1977547" y="3473530"/>
        <a:ext cx="79619" cy="79619"/>
      </dsp:txXfrm>
    </dsp:sp>
    <dsp:sp modelId="{36A8BEF7-85B9-4C1B-9A05-159BD68DD98E}">
      <dsp:nvSpPr>
        <dsp:cNvPr id="0" name=""/>
        <dsp:cNvSpPr/>
      </dsp:nvSpPr>
      <dsp:spPr>
        <a:xfrm>
          <a:off x="3609842" y="3612722"/>
          <a:ext cx="290370" cy="140311"/>
        </a:xfrm>
        <a:custGeom>
          <a:avLst/>
          <a:gdLst/>
          <a:ahLst/>
          <a:cxnLst/>
          <a:rect l="0" t="0" r="0" b="0"/>
          <a:pathLst>
            <a:path>
              <a:moveTo>
                <a:pt x="0" y="0"/>
              </a:moveTo>
              <a:lnTo>
                <a:pt x="145185" y="0"/>
              </a:lnTo>
              <a:lnTo>
                <a:pt x="145185" y="140311"/>
              </a:lnTo>
              <a:lnTo>
                <a:pt x="290370" y="140311"/>
              </a:lnTo>
            </a:path>
          </a:pathLst>
        </a:custGeom>
        <a:noFill/>
        <a:ln w="12700" cap="flat" cmpd="sng" algn="ctr">
          <a:solidFill>
            <a:schemeClr val="tx1">
              <a:lumMod val="50000"/>
              <a:lumOff val="50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latin typeface="Calibri" panose="020F0502020204030204" pitchFamily="34" charset="0"/>
            <a:cs typeface="Calibri" panose="020F0502020204030204" pitchFamily="34" charset="0"/>
          </a:endParaRPr>
        </a:p>
      </dsp:txBody>
      <dsp:txXfrm>
        <a:off x="3746965" y="3674815"/>
        <a:ext cx="16124" cy="16124"/>
      </dsp:txXfrm>
    </dsp:sp>
    <dsp:sp modelId="{B8292535-C910-4111-9DD2-6EEB64D9B1E0}">
      <dsp:nvSpPr>
        <dsp:cNvPr id="0" name=""/>
        <dsp:cNvSpPr/>
      </dsp:nvSpPr>
      <dsp:spPr>
        <a:xfrm>
          <a:off x="3609842" y="3448541"/>
          <a:ext cx="290370" cy="164180"/>
        </a:xfrm>
        <a:custGeom>
          <a:avLst/>
          <a:gdLst/>
          <a:ahLst/>
          <a:cxnLst/>
          <a:rect l="0" t="0" r="0" b="0"/>
          <a:pathLst>
            <a:path>
              <a:moveTo>
                <a:pt x="0" y="164180"/>
              </a:moveTo>
              <a:lnTo>
                <a:pt x="145185" y="164180"/>
              </a:lnTo>
              <a:lnTo>
                <a:pt x="145185" y="0"/>
              </a:lnTo>
              <a:lnTo>
                <a:pt x="290370" y="0"/>
              </a:lnTo>
            </a:path>
          </a:pathLst>
        </a:custGeom>
        <a:noFill/>
        <a:ln w="12700" cap="flat" cmpd="sng" algn="ctr">
          <a:solidFill>
            <a:schemeClr val="tx1">
              <a:lumMod val="50000"/>
              <a:lumOff val="50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latin typeface="Calibri" panose="020F0502020204030204" pitchFamily="34" charset="0"/>
            <a:cs typeface="Calibri" panose="020F0502020204030204" pitchFamily="34" charset="0"/>
          </a:endParaRPr>
        </a:p>
      </dsp:txBody>
      <dsp:txXfrm>
        <a:off x="3746688" y="3522292"/>
        <a:ext cx="16678" cy="16678"/>
      </dsp:txXfrm>
    </dsp:sp>
    <dsp:sp modelId="{0B042CAF-2C41-485B-866C-7CDE78BA3BA6}">
      <dsp:nvSpPr>
        <dsp:cNvPr id="0" name=""/>
        <dsp:cNvSpPr/>
      </dsp:nvSpPr>
      <dsp:spPr>
        <a:xfrm>
          <a:off x="1876722" y="2729659"/>
          <a:ext cx="281269" cy="883062"/>
        </a:xfrm>
        <a:custGeom>
          <a:avLst/>
          <a:gdLst/>
          <a:ahLst/>
          <a:cxnLst/>
          <a:rect l="0" t="0" r="0" b="0"/>
          <a:pathLst>
            <a:path>
              <a:moveTo>
                <a:pt x="0" y="0"/>
              </a:moveTo>
              <a:lnTo>
                <a:pt x="140634" y="0"/>
              </a:lnTo>
              <a:lnTo>
                <a:pt x="140634" y="883062"/>
              </a:lnTo>
              <a:lnTo>
                <a:pt x="281269" y="883062"/>
              </a:lnTo>
            </a:path>
          </a:pathLst>
        </a:custGeom>
        <a:noFill/>
        <a:ln w="9525" cap="flat" cmpd="sng" algn="ctr">
          <a:solidFill>
            <a:schemeClr val="tx1">
              <a:lumMod val="50000"/>
              <a:lumOff val="50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latin typeface="Calibri" panose="020F0502020204030204" pitchFamily="34" charset="0"/>
            <a:cs typeface="Calibri" panose="020F0502020204030204" pitchFamily="34" charset="0"/>
          </a:endParaRPr>
        </a:p>
      </dsp:txBody>
      <dsp:txXfrm>
        <a:off x="1994188" y="3148021"/>
        <a:ext cx="46338" cy="46338"/>
      </dsp:txXfrm>
    </dsp:sp>
    <dsp:sp modelId="{ECD12035-394F-9248-9A71-CA22ED731F04}">
      <dsp:nvSpPr>
        <dsp:cNvPr id="0" name=""/>
        <dsp:cNvSpPr/>
      </dsp:nvSpPr>
      <dsp:spPr>
        <a:xfrm>
          <a:off x="3609842" y="2411143"/>
          <a:ext cx="290370" cy="738814"/>
        </a:xfrm>
        <a:custGeom>
          <a:avLst/>
          <a:gdLst/>
          <a:ahLst/>
          <a:cxnLst/>
          <a:rect l="0" t="0" r="0" b="0"/>
          <a:pathLst>
            <a:path>
              <a:moveTo>
                <a:pt x="0" y="0"/>
              </a:moveTo>
              <a:lnTo>
                <a:pt x="145185" y="0"/>
              </a:lnTo>
              <a:lnTo>
                <a:pt x="145185" y="738814"/>
              </a:lnTo>
              <a:lnTo>
                <a:pt x="290370" y="73881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735182" y="2760705"/>
        <a:ext cx="39691" cy="39691"/>
      </dsp:txXfrm>
    </dsp:sp>
    <dsp:sp modelId="{C5EB0DB3-FB7E-2A4C-A797-62161445212E}">
      <dsp:nvSpPr>
        <dsp:cNvPr id="0" name=""/>
        <dsp:cNvSpPr/>
      </dsp:nvSpPr>
      <dsp:spPr>
        <a:xfrm>
          <a:off x="3609842" y="2411143"/>
          <a:ext cx="290370" cy="373971"/>
        </a:xfrm>
        <a:custGeom>
          <a:avLst/>
          <a:gdLst/>
          <a:ahLst/>
          <a:cxnLst/>
          <a:rect l="0" t="0" r="0" b="0"/>
          <a:pathLst>
            <a:path>
              <a:moveTo>
                <a:pt x="0" y="0"/>
              </a:moveTo>
              <a:lnTo>
                <a:pt x="145185" y="0"/>
              </a:lnTo>
              <a:lnTo>
                <a:pt x="145185" y="373971"/>
              </a:lnTo>
              <a:lnTo>
                <a:pt x="290370" y="37397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743191" y="2586292"/>
        <a:ext cx="23673" cy="23673"/>
      </dsp:txXfrm>
    </dsp:sp>
    <dsp:sp modelId="{9030041E-1ABA-4FEB-8F18-05465CF8CEDD}">
      <dsp:nvSpPr>
        <dsp:cNvPr id="0" name=""/>
        <dsp:cNvSpPr/>
      </dsp:nvSpPr>
      <dsp:spPr>
        <a:xfrm>
          <a:off x="3609842" y="2336963"/>
          <a:ext cx="290370" cy="91440"/>
        </a:xfrm>
        <a:custGeom>
          <a:avLst/>
          <a:gdLst/>
          <a:ahLst/>
          <a:cxnLst/>
          <a:rect l="0" t="0" r="0" b="0"/>
          <a:pathLst>
            <a:path>
              <a:moveTo>
                <a:pt x="0" y="74179"/>
              </a:moveTo>
              <a:lnTo>
                <a:pt x="145185" y="74179"/>
              </a:lnTo>
              <a:lnTo>
                <a:pt x="145185" y="45720"/>
              </a:lnTo>
              <a:lnTo>
                <a:pt x="290370" y="45720"/>
              </a:lnTo>
            </a:path>
          </a:pathLst>
        </a:custGeom>
        <a:noFill/>
        <a:ln w="12700" cap="flat" cmpd="sng" algn="ctr">
          <a:solidFill>
            <a:schemeClr val="tx1">
              <a:lumMod val="50000"/>
              <a:lumOff val="50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latin typeface="Calibri" panose="020F0502020204030204" pitchFamily="34" charset="0"/>
            <a:cs typeface="Calibri" panose="020F0502020204030204" pitchFamily="34" charset="0"/>
          </a:endParaRPr>
        </a:p>
      </dsp:txBody>
      <dsp:txXfrm>
        <a:off x="3747733" y="2375389"/>
        <a:ext cx="14588" cy="14588"/>
      </dsp:txXfrm>
    </dsp:sp>
    <dsp:sp modelId="{F2A1F6B6-B7FC-49A0-A425-8C98DA81ACE0}">
      <dsp:nvSpPr>
        <dsp:cNvPr id="0" name=""/>
        <dsp:cNvSpPr/>
      </dsp:nvSpPr>
      <dsp:spPr>
        <a:xfrm>
          <a:off x="3609842" y="2023441"/>
          <a:ext cx="290370" cy="387701"/>
        </a:xfrm>
        <a:custGeom>
          <a:avLst/>
          <a:gdLst/>
          <a:ahLst/>
          <a:cxnLst/>
          <a:rect l="0" t="0" r="0" b="0"/>
          <a:pathLst>
            <a:path>
              <a:moveTo>
                <a:pt x="0" y="387701"/>
              </a:moveTo>
              <a:lnTo>
                <a:pt x="145185" y="387701"/>
              </a:lnTo>
              <a:lnTo>
                <a:pt x="145185" y="0"/>
              </a:lnTo>
              <a:lnTo>
                <a:pt x="290370" y="0"/>
              </a:lnTo>
            </a:path>
          </a:pathLst>
        </a:custGeom>
        <a:noFill/>
        <a:ln w="12700" cap="flat" cmpd="sng" algn="ctr">
          <a:solidFill>
            <a:schemeClr val="tx1">
              <a:lumMod val="50000"/>
              <a:lumOff val="50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latin typeface="Calibri" panose="020F0502020204030204" pitchFamily="34" charset="0"/>
            <a:cs typeface="Calibri" panose="020F0502020204030204" pitchFamily="34" charset="0"/>
          </a:endParaRPr>
        </a:p>
      </dsp:txBody>
      <dsp:txXfrm>
        <a:off x="3742918" y="2205182"/>
        <a:ext cx="24219" cy="24219"/>
      </dsp:txXfrm>
    </dsp:sp>
    <dsp:sp modelId="{35DED027-643F-47C2-9971-0E6715391CCD}">
      <dsp:nvSpPr>
        <dsp:cNvPr id="0" name=""/>
        <dsp:cNvSpPr/>
      </dsp:nvSpPr>
      <dsp:spPr>
        <a:xfrm>
          <a:off x="3609842" y="1687057"/>
          <a:ext cx="290370" cy="724086"/>
        </a:xfrm>
        <a:custGeom>
          <a:avLst/>
          <a:gdLst/>
          <a:ahLst/>
          <a:cxnLst/>
          <a:rect l="0" t="0" r="0" b="0"/>
          <a:pathLst>
            <a:path>
              <a:moveTo>
                <a:pt x="0" y="724086"/>
              </a:moveTo>
              <a:lnTo>
                <a:pt x="145185" y="724086"/>
              </a:lnTo>
              <a:lnTo>
                <a:pt x="145185" y="0"/>
              </a:lnTo>
              <a:lnTo>
                <a:pt x="290370" y="0"/>
              </a:lnTo>
            </a:path>
          </a:pathLst>
        </a:custGeom>
        <a:noFill/>
        <a:ln w="12700" cap="flat" cmpd="sng" algn="ctr">
          <a:solidFill>
            <a:schemeClr val="tx1">
              <a:lumMod val="50000"/>
              <a:lumOff val="50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latin typeface="Calibri" panose="020F0502020204030204" pitchFamily="34" charset="0"/>
            <a:cs typeface="Calibri" panose="020F0502020204030204" pitchFamily="34" charset="0"/>
          </a:endParaRPr>
        </a:p>
      </dsp:txBody>
      <dsp:txXfrm>
        <a:off x="3735524" y="2029596"/>
        <a:ext cx="39006" cy="39006"/>
      </dsp:txXfrm>
    </dsp:sp>
    <dsp:sp modelId="{5B56B3CE-BB89-41AB-A135-F2DE8DD8BF26}">
      <dsp:nvSpPr>
        <dsp:cNvPr id="0" name=""/>
        <dsp:cNvSpPr/>
      </dsp:nvSpPr>
      <dsp:spPr>
        <a:xfrm>
          <a:off x="1876722" y="2411143"/>
          <a:ext cx="281269" cy="318516"/>
        </a:xfrm>
        <a:custGeom>
          <a:avLst/>
          <a:gdLst/>
          <a:ahLst/>
          <a:cxnLst/>
          <a:rect l="0" t="0" r="0" b="0"/>
          <a:pathLst>
            <a:path>
              <a:moveTo>
                <a:pt x="0" y="318516"/>
              </a:moveTo>
              <a:lnTo>
                <a:pt x="140634" y="318516"/>
              </a:lnTo>
              <a:lnTo>
                <a:pt x="140634" y="0"/>
              </a:lnTo>
              <a:lnTo>
                <a:pt x="281269" y="0"/>
              </a:lnTo>
            </a:path>
          </a:pathLst>
        </a:custGeom>
        <a:noFill/>
        <a:ln w="12700" cap="flat" cmpd="sng" algn="ctr">
          <a:solidFill>
            <a:schemeClr val="tx1">
              <a:lumMod val="50000"/>
              <a:lumOff val="50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latin typeface="Calibri" panose="020F0502020204030204" pitchFamily="34" charset="0"/>
            <a:cs typeface="Calibri" panose="020F0502020204030204" pitchFamily="34" charset="0"/>
          </a:endParaRPr>
        </a:p>
      </dsp:txBody>
      <dsp:txXfrm>
        <a:off x="2006734" y="2559778"/>
        <a:ext cx="21246" cy="21246"/>
      </dsp:txXfrm>
    </dsp:sp>
    <dsp:sp modelId="{70755BFD-5AB3-5844-AB57-A1AA770A6CF2}">
      <dsp:nvSpPr>
        <dsp:cNvPr id="0" name=""/>
        <dsp:cNvSpPr/>
      </dsp:nvSpPr>
      <dsp:spPr>
        <a:xfrm>
          <a:off x="3609842" y="896679"/>
          <a:ext cx="290370" cy="415545"/>
        </a:xfrm>
        <a:custGeom>
          <a:avLst/>
          <a:gdLst/>
          <a:ahLst/>
          <a:cxnLst/>
          <a:rect l="0" t="0" r="0" b="0"/>
          <a:pathLst>
            <a:path>
              <a:moveTo>
                <a:pt x="0" y="0"/>
              </a:moveTo>
              <a:lnTo>
                <a:pt x="145185" y="0"/>
              </a:lnTo>
              <a:lnTo>
                <a:pt x="145185" y="415545"/>
              </a:lnTo>
              <a:lnTo>
                <a:pt x="290370" y="41554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latin typeface="Calibri" panose="020F0502020204030204" pitchFamily="34" charset="0"/>
            <a:cs typeface="Calibri" panose="020F0502020204030204" pitchFamily="34" charset="0"/>
          </a:endParaRPr>
        </a:p>
      </dsp:txBody>
      <dsp:txXfrm>
        <a:off x="3742354" y="1091778"/>
        <a:ext cx="25347" cy="25347"/>
      </dsp:txXfrm>
    </dsp:sp>
    <dsp:sp modelId="{7AAB4B11-AE3D-4B50-AADC-75DC22DDE25A}">
      <dsp:nvSpPr>
        <dsp:cNvPr id="0" name=""/>
        <dsp:cNvSpPr/>
      </dsp:nvSpPr>
      <dsp:spPr>
        <a:xfrm>
          <a:off x="3609842" y="850959"/>
          <a:ext cx="290370" cy="91440"/>
        </a:xfrm>
        <a:custGeom>
          <a:avLst/>
          <a:gdLst/>
          <a:ahLst/>
          <a:cxnLst/>
          <a:rect l="0" t="0" r="0" b="0"/>
          <a:pathLst>
            <a:path>
              <a:moveTo>
                <a:pt x="0" y="45720"/>
              </a:moveTo>
              <a:lnTo>
                <a:pt x="145185" y="45720"/>
              </a:lnTo>
              <a:lnTo>
                <a:pt x="145185" y="50589"/>
              </a:lnTo>
              <a:lnTo>
                <a:pt x="290370" y="50589"/>
              </a:lnTo>
            </a:path>
          </a:pathLst>
        </a:custGeom>
        <a:noFill/>
        <a:ln w="12700" cap="flat" cmpd="sng" algn="ctr">
          <a:solidFill>
            <a:schemeClr val="tx1">
              <a:lumMod val="50000"/>
              <a:lumOff val="50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latin typeface="Calibri" panose="020F0502020204030204" pitchFamily="34" charset="0"/>
            <a:cs typeface="Calibri" panose="020F0502020204030204" pitchFamily="34" charset="0"/>
          </a:endParaRPr>
        </a:p>
      </dsp:txBody>
      <dsp:txXfrm>
        <a:off x="3747767" y="889419"/>
        <a:ext cx="14520" cy="14520"/>
      </dsp:txXfrm>
    </dsp:sp>
    <dsp:sp modelId="{3629C91A-C1EE-43F1-957A-41114723552D}">
      <dsp:nvSpPr>
        <dsp:cNvPr id="0" name=""/>
        <dsp:cNvSpPr/>
      </dsp:nvSpPr>
      <dsp:spPr>
        <a:xfrm>
          <a:off x="3609842" y="486002"/>
          <a:ext cx="290370" cy="410676"/>
        </a:xfrm>
        <a:custGeom>
          <a:avLst/>
          <a:gdLst/>
          <a:ahLst/>
          <a:cxnLst/>
          <a:rect l="0" t="0" r="0" b="0"/>
          <a:pathLst>
            <a:path>
              <a:moveTo>
                <a:pt x="0" y="410676"/>
              </a:moveTo>
              <a:lnTo>
                <a:pt x="145185" y="410676"/>
              </a:lnTo>
              <a:lnTo>
                <a:pt x="145185" y="0"/>
              </a:lnTo>
              <a:lnTo>
                <a:pt x="290370" y="0"/>
              </a:lnTo>
            </a:path>
          </a:pathLst>
        </a:custGeom>
        <a:noFill/>
        <a:ln w="12700" cap="flat" cmpd="sng" algn="ctr">
          <a:solidFill>
            <a:schemeClr val="tx1">
              <a:lumMod val="50000"/>
              <a:lumOff val="50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latin typeface="Calibri" panose="020F0502020204030204" pitchFamily="34" charset="0"/>
            <a:cs typeface="Calibri" panose="020F0502020204030204" pitchFamily="34" charset="0"/>
          </a:endParaRPr>
        </a:p>
      </dsp:txBody>
      <dsp:txXfrm>
        <a:off x="3742453" y="678767"/>
        <a:ext cx="25148" cy="25148"/>
      </dsp:txXfrm>
    </dsp:sp>
    <dsp:sp modelId="{E0E8751D-25B0-49F6-8BD6-1AE720FE00F2}">
      <dsp:nvSpPr>
        <dsp:cNvPr id="0" name=""/>
        <dsp:cNvSpPr/>
      </dsp:nvSpPr>
      <dsp:spPr>
        <a:xfrm>
          <a:off x="1876722" y="896679"/>
          <a:ext cx="281269" cy="1832979"/>
        </a:xfrm>
        <a:custGeom>
          <a:avLst/>
          <a:gdLst/>
          <a:ahLst/>
          <a:cxnLst/>
          <a:rect l="0" t="0" r="0" b="0"/>
          <a:pathLst>
            <a:path>
              <a:moveTo>
                <a:pt x="0" y="1832979"/>
              </a:moveTo>
              <a:lnTo>
                <a:pt x="140634" y="1832979"/>
              </a:lnTo>
              <a:lnTo>
                <a:pt x="140634" y="0"/>
              </a:lnTo>
              <a:lnTo>
                <a:pt x="281269" y="0"/>
              </a:lnTo>
            </a:path>
          </a:pathLst>
        </a:custGeom>
        <a:noFill/>
        <a:ln w="12700" cap="flat" cmpd="sng" algn="ctr">
          <a:solidFill>
            <a:schemeClr val="tx1"/>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n-GB" sz="600" kern="1200">
            <a:latin typeface="Calibri" panose="020F0502020204030204" pitchFamily="34" charset="0"/>
            <a:cs typeface="Calibri" panose="020F0502020204030204" pitchFamily="34" charset="0"/>
          </a:endParaRPr>
        </a:p>
      </dsp:txBody>
      <dsp:txXfrm>
        <a:off x="1970996" y="1766808"/>
        <a:ext cx="92721" cy="92721"/>
      </dsp:txXfrm>
    </dsp:sp>
    <dsp:sp modelId="{31701DDF-4BA4-40CD-93CE-A42E291FC80F}">
      <dsp:nvSpPr>
        <dsp:cNvPr id="0" name=""/>
        <dsp:cNvSpPr/>
      </dsp:nvSpPr>
      <dsp:spPr>
        <a:xfrm flipH="1">
          <a:off x="428546" y="1795944"/>
          <a:ext cx="1028922" cy="1867429"/>
        </a:xfrm>
        <a:prstGeom prst="roundRect">
          <a:avLst/>
        </a:prstGeom>
        <a:solidFill>
          <a:schemeClr val="accent4">
            <a:lumMod val="60000"/>
            <a:lumOff val="40000"/>
          </a:schemeClr>
        </a:solidFill>
        <a:ln w="12700" cap="flat" cmpd="sng" algn="ctr">
          <a:solidFill>
            <a:schemeClr val="accent4">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GB" sz="1400" kern="1200" dirty="0">
              <a:solidFill>
                <a:schemeClr val="bg1"/>
              </a:solidFill>
              <a:latin typeface="Calibri" panose="020F0502020204030204" pitchFamily="34" charset="0"/>
              <a:cs typeface="Calibri" panose="020F0502020204030204" pitchFamily="34" charset="0"/>
            </a:rPr>
            <a:t>reduction in mortality and disability due to traumatic injuries </a:t>
          </a:r>
        </a:p>
      </dsp:txBody>
      <dsp:txXfrm>
        <a:off x="478774" y="1846172"/>
        <a:ext cx="928466" cy="1766973"/>
      </dsp:txXfrm>
    </dsp:sp>
    <dsp:sp modelId="{CF5CEE62-B934-4D9E-84CB-152EE3946C13}">
      <dsp:nvSpPr>
        <dsp:cNvPr id="0" name=""/>
        <dsp:cNvSpPr/>
      </dsp:nvSpPr>
      <dsp:spPr>
        <a:xfrm>
          <a:off x="2157992" y="563477"/>
          <a:ext cx="1451850" cy="666403"/>
        </a:xfrm>
        <a:prstGeom prst="roundRect">
          <a:avLst/>
        </a:prstGeom>
        <a:solidFill>
          <a:schemeClr val="accent6">
            <a:lumMod val="40000"/>
            <a:lumOff val="60000"/>
          </a:schemeClr>
        </a:solidFill>
        <a:ln w="12700" cap="flat" cmpd="sng" algn="ctr">
          <a:solidFill>
            <a:schemeClr val="accent6">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GB" sz="800" kern="1200" dirty="0">
              <a:solidFill>
                <a:schemeClr val="tx1"/>
              </a:solidFill>
              <a:latin typeface="Calibri" panose="020F0502020204030204" pitchFamily="34" charset="0"/>
              <a:cs typeface="Calibri" panose="020F0502020204030204" pitchFamily="34" charset="0"/>
            </a:rPr>
            <a:t>Access to a surgical team</a:t>
          </a:r>
        </a:p>
      </dsp:txBody>
      <dsp:txXfrm>
        <a:off x="2190523" y="596008"/>
        <a:ext cx="1386788" cy="601341"/>
      </dsp:txXfrm>
    </dsp:sp>
    <dsp:sp modelId="{698C40A9-F66D-45B9-83BD-8C24309EC503}">
      <dsp:nvSpPr>
        <dsp:cNvPr id="0" name=""/>
        <dsp:cNvSpPr/>
      </dsp:nvSpPr>
      <dsp:spPr>
        <a:xfrm>
          <a:off x="3900212" y="334631"/>
          <a:ext cx="1432657" cy="302741"/>
        </a:xfrm>
        <a:prstGeom prst="roundRect">
          <a:avLst/>
        </a:prstGeom>
        <a:solidFill>
          <a:schemeClr val="accent1">
            <a:hueOff val="0"/>
            <a:satOff val="0"/>
            <a:lumOff val="0"/>
            <a:alphaOff val="0"/>
          </a:schemeClr>
        </a:solidFill>
        <a:ln w="12700" cap="flat" cmpd="sng" algn="ctr">
          <a:solidFill>
            <a:schemeClr val="tx2">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GB" sz="800" kern="1200" dirty="0">
              <a:latin typeface="Calibri" panose="020F0502020204030204" pitchFamily="34" charset="0"/>
              <a:cs typeface="Calibri" panose="020F0502020204030204" pitchFamily="34" charset="0"/>
            </a:rPr>
            <a:t>Availability </a:t>
          </a:r>
        </a:p>
      </dsp:txBody>
      <dsp:txXfrm>
        <a:off x="3914991" y="349410"/>
        <a:ext cx="1403099" cy="273183"/>
      </dsp:txXfrm>
    </dsp:sp>
    <dsp:sp modelId="{97840B70-0E03-4132-82DB-88C558FB9245}">
      <dsp:nvSpPr>
        <dsp:cNvPr id="0" name=""/>
        <dsp:cNvSpPr/>
      </dsp:nvSpPr>
      <dsp:spPr>
        <a:xfrm>
          <a:off x="3900212" y="748033"/>
          <a:ext cx="1442849" cy="307030"/>
        </a:xfrm>
        <a:prstGeom prst="roundRect">
          <a:avLst/>
        </a:prstGeom>
        <a:solidFill>
          <a:schemeClr val="accent1">
            <a:hueOff val="0"/>
            <a:satOff val="0"/>
            <a:lumOff val="0"/>
            <a:alphaOff val="0"/>
          </a:schemeClr>
        </a:solidFill>
        <a:ln w="12700" cap="flat" cmpd="sng" algn="ctr">
          <a:solidFill>
            <a:schemeClr val="tx2">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GB" sz="800" kern="1200" dirty="0">
              <a:latin typeface="Calibri" panose="020F0502020204030204" pitchFamily="34" charset="0"/>
              <a:cs typeface="Calibri" panose="020F0502020204030204" pitchFamily="34" charset="0"/>
            </a:rPr>
            <a:t>Location</a:t>
          </a:r>
        </a:p>
      </dsp:txBody>
      <dsp:txXfrm>
        <a:off x="3915200" y="763021"/>
        <a:ext cx="1412873" cy="277054"/>
      </dsp:txXfrm>
    </dsp:sp>
    <dsp:sp modelId="{7F342BE0-BDB6-8543-BA21-6665D2CBAA90}">
      <dsp:nvSpPr>
        <dsp:cNvPr id="0" name=""/>
        <dsp:cNvSpPr/>
      </dsp:nvSpPr>
      <dsp:spPr>
        <a:xfrm>
          <a:off x="3900212" y="1165723"/>
          <a:ext cx="1421013" cy="293003"/>
        </a:xfrm>
        <a:prstGeom prst="flowChartAlternateProcess">
          <a:avLst/>
        </a:prstGeom>
        <a:solidFill>
          <a:schemeClr val="accent1">
            <a:hueOff val="0"/>
            <a:satOff val="0"/>
            <a:lumOff val="0"/>
            <a:alphaOff val="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dirty="0">
              <a:latin typeface="Calibri" panose="020F0502020204030204" pitchFamily="34" charset="0"/>
              <a:cs typeface="Calibri" panose="020F0502020204030204" pitchFamily="34" charset="0"/>
            </a:rPr>
            <a:t>Affordability of surgery</a:t>
          </a:r>
        </a:p>
      </dsp:txBody>
      <dsp:txXfrm>
        <a:off x="3914515" y="1180026"/>
        <a:ext cx="1392407" cy="264397"/>
      </dsp:txXfrm>
    </dsp:sp>
    <dsp:sp modelId="{C95986DA-6B69-43E6-8BED-646E4A63B317}">
      <dsp:nvSpPr>
        <dsp:cNvPr id="0" name=""/>
        <dsp:cNvSpPr/>
      </dsp:nvSpPr>
      <dsp:spPr>
        <a:xfrm>
          <a:off x="2157992" y="1906972"/>
          <a:ext cx="1451850" cy="1008341"/>
        </a:xfrm>
        <a:prstGeom prst="roundRect">
          <a:avLst/>
        </a:prstGeom>
        <a:solidFill>
          <a:schemeClr val="accent6">
            <a:lumMod val="40000"/>
            <a:lumOff val="60000"/>
          </a:schemeClr>
        </a:solidFill>
        <a:ln w="12700" cap="flat" cmpd="sng" algn="ctr">
          <a:solidFill>
            <a:schemeClr val="accent6">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GB" sz="800" kern="1200" dirty="0">
              <a:solidFill>
                <a:schemeClr val="tx1"/>
              </a:solidFill>
              <a:latin typeface="Calibri" panose="020F0502020204030204" pitchFamily="34" charset="0"/>
              <a:cs typeface="Calibri" panose="020F0502020204030204" pitchFamily="34" charset="0"/>
            </a:rPr>
            <a:t>Surgical and ward skills</a:t>
          </a:r>
        </a:p>
      </dsp:txBody>
      <dsp:txXfrm>
        <a:off x="2207215" y="1956195"/>
        <a:ext cx="1353404" cy="909895"/>
      </dsp:txXfrm>
    </dsp:sp>
    <dsp:sp modelId="{576BB80C-775C-4C2D-910C-A34DDF54FB5B}">
      <dsp:nvSpPr>
        <dsp:cNvPr id="0" name=""/>
        <dsp:cNvSpPr/>
      </dsp:nvSpPr>
      <dsp:spPr>
        <a:xfrm>
          <a:off x="3900212" y="1569386"/>
          <a:ext cx="1451850" cy="235341"/>
        </a:xfrm>
        <a:prstGeom prst="roundRect">
          <a:avLst/>
        </a:prstGeom>
        <a:solidFill>
          <a:schemeClr val="accent1">
            <a:hueOff val="0"/>
            <a:satOff val="0"/>
            <a:lumOff val="0"/>
            <a:alphaOff val="0"/>
          </a:schemeClr>
        </a:solidFill>
        <a:ln w="12700" cap="flat" cmpd="sng" algn="ctr">
          <a:solidFill>
            <a:schemeClr val="tx2">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GB" sz="800" kern="1200" dirty="0">
              <a:latin typeface="Calibri" panose="020F0502020204030204" pitchFamily="34" charset="0"/>
              <a:cs typeface="Calibri" panose="020F0502020204030204" pitchFamily="34" charset="0"/>
            </a:rPr>
            <a:t>Surgical training</a:t>
          </a:r>
        </a:p>
      </dsp:txBody>
      <dsp:txXfrm>
        <a:off x="3911700" y="1580874"/>
        <a:ext cx="1428874" cy="212365"/>
      </dsp:txXfrm>
    </dsp:sp>
    <dsp:sp modelId="{95440F24-3AA8-499B-B7D6-91ECBF47812A}">
      <dsp:nvSpPr>
        <dsp:cNvPr id="0" name=""/>
        <dsp:cNvSpPr/>
      </dsp:nvSpPr>
      <dsp:spPr>
        <a:xfrm>
          <a:off x="3900212" y="1915387"/>
          <a:ext cx="1451850" cy="216108"/>
        </a:xfrm>
        <a:prstGeom prst="roundRect">
          <a:avLst/>
        </a:prstGeom>
        <a:solidFill>
          <a:schemeClr val="accent1">
            <a:hueOff val="0"/>
            <a:satOff val="0"/>
            <a:lumOff val="0"/>
            <a:alphaOff val="0"/>
          </a:schemeClr>
        </a:solidFill>
        <a:ln w="12700" cap="flat" cmpd="sng" algn="ctr">
          <a:solidFill>
            <a:schemeClr val="tx2">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GB" sz="800" kern="1200" dirty="0">
              <a:latin typeface="Calibri" panose="020F0502020204030204" pitchFamily="34" charset="0"/>
              <a:cs typeface="Calibri" panose="020F0502020204030204" pitchFamily="34" charset="0"/>
            </a:rPr>
            <a:t>Anaesthesia training</a:t>
          </a:r>
        </a:p>
      </dsp:txBody>
      <dsp:txXfrm>
        <a:off x="3910762" y="1925937"/>
        <a:ext cx="1430750" cy="195008"/>
      </dsp:txXfrm>
    </dsp:sp>
    <dsp:sp modelId="{83D12D3C-5D5F-4B3E-96D8-ACA58243AF26}">
      <dsp:nvSpPr>
        <dsp:cNvPr id="0" name=""/>
        <dsp:cNvSpPr/>
      </dsp:nvSpPr>
      <dsp:spPr>
        <a:xfrm>
          <a:off x="3900212" y="2242155"/>
          <a:ext cx="1451850" cy="281057"/>
        </a:xfrm>
        <a:prstGeom prst="roundRect">
          <a:avLst/>
        </a:prstGeom>
        <a:solidFill>
          <a:schemeClr val="accent1">
            <a:hueOff val="0"/>
            <a:satOff val="0"/>
            <a:lumOff val="0"/>
            <a:alphaOff val="0"/>
          </a:schemeClr>
        </a:solidFill>
        <a:ln w="12700" cap="flat" cmpd="sng" algn="ctr">
          <a:solidFill>
            <a:schemeClr val="tx2">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GB" sz="800" kern="1200" dirty="0">
              <a:latin typeface="Calibri" panose="020F0502020204030204" pitchFamily="34" charset="0"/>
              <a:cs typeface="Calibri" panose="020F0502020204030204" pitchFamily="34" charset="0"/>
            </a:rPr>
            <a:t>Operating theatre nursing skills</a:t>
          </a:r>
        </a:p>
      </dsp:txBody>
      <dsp:txXfrm>
        <a:off x="3913932" y="2255875"/>
        <a:ext cx="1424410" cy="253617"/>
      </dsp:txXfrm>
    </dsp:sp>
    <dsp:sp modelId="{6FA1F07F-143A-5046-89F4-B1D719F68444}">
      <dsp:nvSpPr>
        <dsp:cNvPr id="0" name=""/>
        <dsp:cNvSpPr/>
      </dsp:nvSpPr>
      <dsp:spPr>
        <a:xfrm>
          <a:off x="3900212" y="2633871"/>
          <a:ext cx="1451850" cy="302485"/>
        </a:xfrm>
        <a:prstGeom prst="roundRect">
          <a:avLst/>
        </a:prstGeom>
        <a:solidFill>
          <a:schemeClr val="accent1">
            <a:hueOff val="0"/>
            <a:satOff val="0"/>
            <a:lumOff val="0"/>
            <a:alphaOff val="0"/>
          </a:schemeClr>
        </a:solidFill>
        <a:ln w="12700" cap="flat" cmpd="sng" algn="ctr">
          <a:solidFill>
            <a:schemeClr val="tx2">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GB" sz="800" kern="1200" dirty="0">
              <a:latin typeface="Calibri" panose="020F0502020204030204" pitchFamily="34" charset="0"/>
              <a:cs typeface="Calibri" panose="020F0502020204030204" pitchFamily="34" charset="0"/>
            </a:rPr>
            <a:t>Ward skills: orthopaedic</a:t>
          </a:r>
        </a:p>
      </dsp:txBody>
      <dsp:txXfrm>
        <a:off x="3914978" y="2648637"/>
        <a:ext cx="1422318" cy="272953"/>
      </dsp:txXfrm>
    </dsp:sp>
    <dsp:sp modelId="{FBCEDD7F-6917-9D43-83D6-A613C5B776D3}">
      <dsp:nvSpPr>
        <dsp:cNvPr id="0" name=""/>
        <dsp:cNvSpPr/>
      </dsp:nvSpPr>
      <dsp:spPr>
        <a:xfrm>
          <a:off x="3900212" y="3047016"/>
          <a:ext cx="1451850" cy="205883"/>
        </a:xfrm>
        <a:prstGeom prst="roundRect">
          <a:avLst/>
        </a:prstGeom>
        <a:solidFill>
          <a:schemeClr val="accent1">
            <a:hueOff val="0"/>
            <a:satOff val="0"/>
            <a:lumOff val="0"/>
            <a:alphaOff val="0"/>
          </a:schemeClr>
        </a:solidFill>
        <a:ln w="12700" cap="flat" cmpd="sng" algn="ctr">
          <a:solidFill>
            <a:schemeClr val="tx2">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GB" sz="800" kern="1200" dirty="0">
              <a:latin typeface="Calibri" panose="020F0502020204030204" pitchFamily="34" charset="0"/>
              <a:cs typeface="Calibri" panose="020F0502020204030204" pitchFamily="34" charset="0"/>
            </a:rPr>
            <a:t>Ward skills: physiology</a:t>
          </a:r>
        </a:p>
      </dsp:txBody>
      <dsp:txXfrm>
        <a:off x="3910262" y="3057066"/>
        <a:ext cx="1431750" cy="185783"/>
      </dsp:txXfrm>
    </dsp:sp>
    <dsp:sp modelId="{1110CBB3-4B48-487E-9300-6E98CBB10B27}">
      <dsp:nvSpPr>
        <dsp:cNvPr id="0" name=""/>
        <dsp:cNvSpPr/>
      </dsp:nvSpPr>
      <dsp:spPr>
        <a:xfrm>
          <a:off x="2157992" y="3391403"/>
          <a:ext cx="1451850" cy="442637"/>
        </a:xfrm>
        <a:prstGeom prst="roundRect">
          <a:avLst/>
        </a:prstGeom>
        <a:solidFill>
          <a:schemeClr val="accent6">
            <a:lumMod val="40000"/>
            <a:lumOff val="60000"/>
          </a:schemeClr>
        </a:solidFill>
        <a:ln w="12700" cap="flat" cmpd="sng" algn="ctr">
          <a:solidFill>
            <a:schemeClr val="accent6">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GB" sz="800" kern="1200" dirty="0">
              <a:solidFill>
                <a:schemeClr val="tx1"/>
              </a:solidFill>
              <a:latin typeface="Calibri" panose="020F0502020204030204" pitchFamily="34" charset="0"/>
              <a:cs typeface="Calibri" panose="020F0502020204030204" pitchFamily="34" charset="0"/>
            </a:rPr>
            <a:t>Equipment</a:t>
          </a:r>
        </a:p>
      </dsp:txBody>
      <dsp:txXfrm>
        <a:off x="2179600" y="3413011"/>
        <a:ext cx="1408634" cy="399421"/>
      </dsp:txXfrm>
    </dsp:sp>
    <dsp:sp modelId="{E79EFC4D-05C3-4A7A-9331-834E6CB1134D}">
      <dsp:nvSpPr>
        <dsp:cNvPr id="0" name=""/>
        <dsp:cNvSpPr/>
      </dsp:nvSpPr>
      <dsp:spPr>
        <a:xfrm>
          <a:off x="3900212" y="3363559"/>
          <a:ext cx="1451850" cy="169963"/>
        </a:xfrm>
        <a:prstGeom prst="roundRect">
          <a:avLst/>
        </a:prstGeom>
        <a:solidFill>
          <a:schemeClr val="accent1">
            <a:hueOff val="0"/>
            <a:satOff val="0"/>
            <a:lumOff val="0"/>
            <a:alphaOff val="0"/>
          </a:schemeClr>
        </a:solidFill>
        <a:ln w="12700" cap="flat" cmpd="sng" algn="ctr">
          <a:solidFill>
            <a:schemeClr val="tx2">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GB" sz="800" kern="1200" dirty="0">
              <a:latin typeface="Calibri" panose="020F0502020204030204" pitchFamily="34" charset="0"/>
              <a:cs typeface="Calibri" panose="020F0502020204030204" pitchFamily="34" charset="0"/>
            </a:rPr>
            <a:t>Availability</a:t>
          </a:r>
        </a:p>
      </dsp:txBody>
      <dsp:txXfrm>
        <a:off x="3908509" y="3371856"/>
        <a:ext cx="1435256" cy="153369"/>
      </dsp:txXfrm>
    </dsp:sp>
    <dsp:sp modelId="{DA7D1885-EB0F-416A-987C-800F695E561A}">
      <dsp:nvSpPr>
        <dsp:cNvPr id="0" name=""/>
        <dsp:cNvSpPr/>
      </dsp:nvSpPr>
      <dsp:spPr>
        <a:xfrm>
          <a:off x="3900212" y="3644182"/>
          <a:ext cx="1451850" cy="217702"/>
        </a:xfrm>
        <a:prstGeom prst="roundRect">
          <a:avLst/>
        </a:prstGeom>
        <a:solidFill>
          <a:schemeClr val="accent1">
            <a:hueOff val="0"/>
            <a:satOff val="0"/>
            <a:lumOff val="0"/>
            <a:alphaOff val="0"/>
          </a:schemeClr>
        </a:solidFill>
        <a:ln w="12700" cap="flat" cmpd="sng" algn="ctr">
          <a:solidFill>
            <a:schemeClr val="tx2">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GB" sz="800" kern="1200" dirty="0">
              <a:latin typeface="Calibri" panose="020F0502020204030204" pitchFamily="34" charset="0"/>
              <a:cs typeface="Calibri" panose="020F0502020204030204" pitchFamily="34" charset="0"/>
            </a:rPr>
            <a:t>Ability to use </a:t>
          </a:r>
        </a:p>
      </dsp:txBody>
      <dsp:txXfrm>
        <a:off x="3910839" y="3654809"/>
        <a:ext cx="1430596" cy="196448"/>
      </dsp:txXfrm>
    </dsp:sp>
    <dsp:sp modelId="{D4DAEB71-1AA7-4037-85FF-293DB3909801}">
      <dsp:nvSpPr>
        <dsp:cNvPr id="0" name=""/>
        <dsp:cNvSpPr/>
      </dsp:nvSpPr>
      <dsp:spPr>
        <a:xfrm>
          <a:off x="2157992" y="4075703"/>
          <a:ext cx="1451850" cy="442637"/>
        </a:xfrm>
        <a:prstGeom prst="roundRect">
          <a:avLst/>
        </a:prstGeom>
        <a:solidFill>
          <a:schemeClr val="accent6">
            <a:lumMod val="40000"/>
            <a:lumOff val="60000"/>
          </a:schemeClr>
        </a:solidFill>
        <a:ln w="12700" cap="flat" cmpd="sng" algn="ctr">
          <a:solidFill>
            <a:schemeClr val="accent6">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GB" sz="800" kern="1200" dirty="0">
              <a:solidFill>
                <a:schemeClr val="tx1"/>
              </a:solidFill>
              <a:latin typeface="Calibri" panose="020F0502020204030204" pitchFamily="34" charset="0"/>
              <a:cs typeface="Calibri" panose="020F0502020204030204" pitchFamily="34" charset="0"/>
            </a:rPr>
            <a:t>Patient safety measures</a:t>
          </a:r>
        </a:p>
      </dsp:txBody>
      <dsp:txXfrm>
        <a:off x="2179600" y="4097311"/>
        <a:ext cx="1408634" cy="399421"/>
      </dsp:txXfrm>
    </dsp:sp>
    <dsp:sp modelId="{E5C5D141-0126-4DEA-82D7-EDFEE817159E}">
      <dsp:nvSpPr>
        <dsp:cNvPr id="0" name=""/>
        <dsp:cNvSpPr/>
      </dsp:nvSpPr>
      <dsp:spPr>
        <a:xfrm>
          <a:off x="3900212" y="3972544"/>
          <a:ext cx="1451850" cy="223987"/>
        </a:xfrm>
        <a:prstGeom prst="roundRect">
          <a:avLst/>
        </a:prstGeom>
        <a:solidFill>
          <a:schemeClr val="accent1">
            <a:hueOff val="0"/>
            <a:satOff val="0"/>
            <a:lumOff val="0"/>
            <a:alphaOff val="0"/>
          </a:schemeClr>
        </a:solidFill>
        <a:ln w="12700" cap="flat" cmpd="sng" algn="ctr">
          <a:solidFill>
            <a:schemeClr val="tx2">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GB" sz="800" kern="1200" dirty="0">
              <a:latin typeface="Calibri" panose="020F0502020204030204" pitchFamily="34" charset="0"/>
              <a:cs typeface="Calibri" panose="020F0502020204030204" pitchFamily="34" charset="0"/>
            </a:rPr>
            <a:t>Awareness</a:t>
          </a:r>
        </a:p>
      </dsp:txBody>
      <dsp:txXfrm>
        <a:off x="3911146" y="3983478"/>
        <a:ext cx="1429982" cy="202119"/>
      </dsp:txXfrm>
    </dsp:sp>
    <dsp:sp modelId="{BC25E67E-4379-3B4E-AA7F-97DAC211A1B5}">
      <dsp:nvSpPr>
        <dsp:cNvPr id="0" name=""/>
        <dsp:cNvSpPr/>
      </dsp:nvSpPr>
      <dsp:spPr>
        <a:xfrm>
          <a:off x="3900212" y="4307191"/>
          <a:ext cx="1451850" cy="314307"/>
        </a:xfrm>
        <a:prstGeom prst="flowChartAlternateProcess">
          <a:avLst/>
        </a:prstGeom>
        <a:solidFill>
          <a:schemeClr val="accent1">
            <a:hueOff val="0"/>
            <a:satOff val="0"/>
            <a:lumOff val="0"/>
            <a:alphaOff val="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US" sz="900" kern="1200" dirty="0">
              <a:latin typeface="Calibri" panose="020F0502020204030204" pitchFamily="34" charset="0"/>
              <a:cs typeface="Calibri" panose="020F0502020204030204" pitchFamily="34" charset="0"/>
            </a:rPr>
            <a:t>Implementation of safety strategies</a:t>
          </a:r>
        </a:p>
      </dsp:txBody>
      <dsp:txXfrm>
        <a:off x="3915555" y="4322534"/>
        <a:ext cx="1421164" cy="283621"/>
      </dsp:txXfrm>
    </dsp:sp>
    <dsp:sp modelId="{D20D9885-BF8B-A34C-8EB9-1A20902261A7}">
      <dsp:nvSpPr>
        <dsp:cNvPr id="0" name=""/>
        <dsp:cNvSpPr/>
      </dsp:nvSpPr>
      <dsp:spPr>
        <a:xfrm>
          <a:off x="2072725" y="4676541"/>
          <a:ext cx="1451850" cy="442637"/>
        </a:xfrm>
        <a:prstGeom prst="roundRect">
          <a:avLst/>
        </a:prstGeom>
        <a:solidFill>
          <a:schemeClr val="accent6">
            <a:lumMod val="40000"/>
            <a:lumOff val="6000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dirty="0">
              <a:solidFill>
                <a:schemeClr val="tx1"/>
              </a:solidFill>
              <a:latin typeface="Calibri" panose="020F0502020204030204" pitchFamily="34" charset="0"/>
              <a:cs typeface="Calibri" panose="020F0502020204030204" pitchFamily="34" charset="0"/>
            </a:rPr>
            <a:t>Pathway/system management: high quality care</a:t>
          </a:r>
          <a:r>
            <a:rPr lang="en-US" sz="800" kern="1200" dirty="0">
              <a:latin typeface="Calibri" panose="020F0502020204030204" pitchFamily="34" charset="0"/>
              <a:cs typeface="Calibri" panose="020F0502020204030204" pitchFamily="34" charset="0"/>
            </a:rPr>
            <a:t> </a:t>
          </a:r>
        </a:p>
      </dsp:txBody>
      <dsp:txXfrm>
        <a:off x="2094333" y="4698149"/>
        <a:ext cx="1408634" cy="399421"/>
      </dsp:txXfrm>
    </dsp:sp>
    <dsp:sp modelId="{B0A3EBE8-C77F-0149-8215-A84470063375}">
      <dsp:nvSpPr>
        <dsp:cNvPr id="0" name=""/>
        <dsp:cNvSpPr/>
      </dsp:nvSpPr>
      <dsp:spPr>
        <a:xfrm>
          <a:off x="3858196" y="4726404"/>
          <a:ext cx="1451850" cy="442637"/>
        </a:xfrm>
        <a:prstGeom prst="roundRect">
          <a:avLst/>
        </a:prstGeom>
        <a:solidFill>
          <a:schemeClr val="accent1">
            <a:hueOff val="0"/>
            <a:satOff val="0"/>
            <a:lumOff val="0"/>
            <a:alphaOff val="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dirty="0">
              <a:latin typeface="Calibri" panose="020F0502020204030204" pitchFamily="34" charset="0"/>
              <a:cs typeface="Calibri" panose="020F0502020204030204" pitchFamily="34" charset="0"/>
            </a:rPr>
            <a:t>Skills to improve quality</a:t>
          </a:r>
        </a:p>
      </dsp:txBody>
      <dsp:txXfrm>
        <a:off x="3879804" y="4748012"/>
        <a:ext cx="1408634" cy="39942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EF91C1-5DB8-42FE-B70A-4B5E181C7004}">
      <dsp:nvSpPr>
        <dsp:cNvPr id="0" name=""/>
        <dsp:cNvSpPr/>
      </dsp:nvSpPr>
      <dsp:spPr>
        <a:xfrm>
          <a:off x="4130306" y="4330404"/>
          <a:ext cx="289238" cy="91440"/>
        </a:xfrm>
        <a:custGeom>
          <a:avLst/>
          <a:gdLst/>
          <a:ahLst/>
          <a:cxnLst/>
          <a:rect l="0" t="0" r="0" b="0"/>
          <a:pathLst>
            <a:path>
              <a:moveTo>
                <a:pt x="0" y="45720"/>
              </a:moveTo>
              <a:lnTo>
                <a:pt x="289238" y="45720"/>
              </a:lnTo>
            </a:path>
          </a:pathLst>
        </a:custGeom>
        <a:noFill/>
        <a:ln w="12700" cap="flat" cmpd="sng" algn="ctr">
          <a:solidFill>
            <a:schemeClr val="tx1">
              <a:lumMod val="50000"/>
              <a:lumOff val="50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4267695" y="4368893"/>
        <a:ext cx="14461" cy="14461"/>
      </dsp:txXfrm>
    </dsp:sp>
    <dsp:sp modelId="{CBF1082B-AB26-4009-94C1-0F6894E64B45}">
      <dsp:nvSpPr>
        <dsp:cNvPr id="0" name=""/>
        <dsp:cNvSpPr/>
      </dsp:nvSpPr>
      <dsp:spPr>
        <a:xfrm>
          <a:off x="2353068" y="2454730"/>
          <a:ext cx="331044" cy="1921393"/>
        </a:xfrm>
        <a:custGeom>
          <a:avLst/>
          <a:gdLst/>
          <a:ahLst/>
          <a:cxnLst/>
          <a:rect l="0" t="0" r="0" b="0"/>
          <a:pathLst>
            <a:path>
              <a:moveTo>
                <a:pt x="0" y="0"/>
              </a:moveTo>
              <a:lnTo>
                <a:pt x="165522" y="0"/>
              </a:lnTo>
              <a:lnTo>
                <a:pt x="165522" y="1921393"/>
              </a:lnTo>
              <a:lnTo>
                <a:pt x="331044" y="1921393"/>
              </a:lnTo>
            </a:path>
          </a:pathLst>
        </a:custGeom>
        <a:noFill/>
        <a:ln w="12700" cap="flat" cmpd="sng" algn="ctr">
          <a:solidFill>
            <a:schemeClr val="tx1">
              <a:lumMod val="50000"/>
              <a:lumOff val="50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en-GB" sz="700" kern="1200"/>
        </a:p>
      </dsp:txBody>
      <dsp:txXfrm>
        <a:off x="2469847" y="3366685"/>
        <a:ext cx="97485" cy="97485"/>
      </dsp:txXfrm>
    </dsp:sp>
    <dsp:sp modelId="{36A8BEF7-85B9-4C1B-9A05-159BD68DD98E}">
      <dsp:nvSpPr>
        <dsp:cNvPr id="0" name=""/>
        <dsp:cNvSpPr/>
      </dsp:nvSpPr>
      <dsp:spPr>
        <a:xfrm>
          <a:off x="4127154" y="3367876"/>
          <a:ext cx="292391" cy="457107"/>
        </a:xfrm>
        <a:custGeom>
          <a:avLst/>
          <a:gdLst/>
          <a:ahLst/>
          <a:cxnLst/>
          <a:rect l="0" t="0" r="0" b="0"/>
          <a:pathLst>
            <a:path>
              <a:moveTo>
                <a:pt x="0" y="0"/>
              </a:moveTo>
              <a:lnTo>
                <a:pt x="146195" y="0"/>
              </a:lnTo>
              <a:lnTo>
                <a:pt x="146195" y="457107"/>
              </a:lnTo>
              <a:lnTo>
                <a:pt x="292391" y="457107"/>
              </a:lnTo>
            </a:path>
          </a:pathLst>
        </a:custGeom>
        <a:noFill/>
        <a:ln w="12700" cap="flat" cmpd="sng" algn="ctr">
          <a:solidFill>
            <a:schemeClr val="tx1">
              <a:lumMod val="50000"/>
              <a:lumOff val="50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4259784" y="3582864"/>
        <a:ext cx="27131" cy="27131"/>
      </dsp:txXfrm>
    </dsp:sp>
    <dsp:sp modelId="{B8292535-C910-4111-9DD2-6EEB64D9B1E0}">
      <dsp:nvSpPr>
        <dsp:cNvPr id="0" name=""/>
        <dsp:cNvSpPr/>
      </dsp:nvSpPr>
      <dsp:spPr>
        <a:xfrm>
          <a:off x="4127154" y="3273842"/>
          <a:ext cx="292391" cy="94033"/>
        </a:xfrm>
        <a:custGeom>
          <a:avLst/>
          <a:gdLst/>
          <a:ahLst/>
          <a:cxnLst/>
          <a:rect l="0" t="0" r="0" b="0"/>
          <a:pathLst>
            <a:path>
              <a:moveTo>
                <a:pt x="0" y="94033"/>
              </a:moveTo>
              <a:lnTo>
                <a:pt x="146195" y="94033"/>
              </a:lnTo>
              <a:lnTo>
                <a:pt x="146195" y="0"/>
              </a:lnTo>
              <a:lnTo>
                <a:pt x="292391" y="0"/>
              </a:lnTo>
            </a:path>
          </a:pathLst>
        </a:custGeom>
        <a:noFill/>
        <a:ln w="12700" cap="flat" cmpd="sng" algn="ctr">
          <a:solidFill>
            <a:schemeClr val="tx1">
              <a:lumMod val="50000"/>
              <a:lumOff val="50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4265671" y="3313180"/>
        <a:ext cx="15357" cy="15357"/>
      </dsp:txXfrm>
    </dsp:sp>
    <dsp:sp modelId="{0B042CAF-2C41-485B-866C-7CDE78BA3BA6}">
      <dsp:nvSpPr>
        <dsp:cNvPr id="0" name=""/>
        <dsp:cNvSpPr/>
      </dsp:nvSpPr>
      <dsp:spPr>
        <a:xfrm>
          <a:off x="2353068" y="2454730"/>
          <a:ext cx="327891" cy="913145"/>
        </a:xfrm>
        <a:custGeom>
          <a:avLst/>
          <a:gdLst/>
          <a:ahLst/>
          <a:cxnLst/>
          <a:rect l="0" t="0" r="0" b="0"/>
          <a:pathLst>
            <a:path>
              <a:moveTo>
                <a:pt x="0" y="0"/>
              </a:moveTo>
              <a:lnTo>
                <a:pt x="163945" y="0"/>
              </a:lnTo>
              <a:lnTo>
                <a:pt x="163945" y="913145"/>
              </a:lnTo>
              <a:lnTo>
                <a:pt x="327891" y="913145"/>
              </a:lnTo>
            </a:path>
          </a:pathLst>
        </a:custGeom>
        <a:noFill/>
        <a:ln w="12700" cap="flat" cmpd="sng" algn="ctr">
          <a:solidFill>
            <a:schemeClr val="tx1">
              <a:lumMod val="50000"/>
              <a:lumOff val="50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2492758" y="2887047"/>
        <a:ext cx="48511" cy="48511"/>
      </dsp:txXfrm>
    </dsp:sp>
    <dsp:sp modelId="{9030041E-1ABA-4FEB-8F18-05465CF8CEDD}">
      <dsp:nvSpPr>
        <dsp:cNvPr id="0" name=""/>
        <dsp:cNvSpPr/>
      </dsp:nvSpPr>
      <dsp:spPr>
        <a:xfrm>
          <a:off x="4130306" y="2171560"/>
          <a:ext cx="289238" cy="551141"/>
        </a:xfrm>
        <a:custGeom>
          <a:avLst/>
          <a:gdLst/>
          <a:ahLst/>
          <a:cxnLst/>
          <a:rect l="0" t="0" r="0" b="0"/>
          <a:pathLst>
            <a:path>
              <a:moveTo>
                <a:pt x="0" y="0"/>
              </a:moveTo>
              <a:lnTo>
                <a:pt x="144619" y="0"/>
              </a:lnTo>
              <a:lnTo>
                <a:pt x="144619" y="551141"/>
              </a:lnTo>
              <a:lnTo>
                <a:pt x="289238" y="551141"/>
              </a:lnTo>
            </a:path>
          </a:pathLst>
        </a:custGeom>
        <a:noFill/>
        <a:ln w="12700" cap="flat" cmpd="sng" algn="ctr">
          <a:solidFill>
            <a:schemeClr val="tx1">
              <a:lumMod val="50000"/>
              <a:lumOff val="50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4259365" y="2431570"/>
        <a:ext cx="31121" cy="31121"/>
      </dsp:txXfrm>
    </dsp:sp>
    <dsp:sp modelId="{F2A1F6B6-B7FC-49A0-A425-8C98DA81ACE0}">
      <dsp:nvSpPr>
        <dsp:cNvPr id="0" name=""/>
        <dsp:cNvSpPr/>
      </dsp:nvSpPr>
      <dsp:spPr>
        <a:xfrm>
          <a:off x="4130306" y="2125840"/>
          <a:ext cx="289238" cy="91440"/>
        </a:xfrm>
        <a:custGeom>
          <a:avLst/>
          <a:gdLst/>
          <a:ahLst/>
          <a:cxnLst/>
          <a:rect l="0" t="0" r="0" b="0"/>
          <a:pathLst>
            <a:path>
              <a:moveTo>
                <a:pt x="0" y="45720"/>
              </a:moveTo>
              <a:lnTo>
                <a:pt x="289238" y="45720"/>
              </a:lnTo>
            </a:path>
          </a:pathLst>
        </a:custGeom>
        <a:noFill/>
        <a:ln w="12700" cap="flat" cmpd="sng" algn="ctr">
          <a:solidFill>
            <a:schemeClr val="tx1">
              <a:lumMod val="50000"/>
              <a:lumOff val="50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4267695" y="2164329"/>
        <a:ext cx="14461" cy="14461"/>
      </dsp:txXfrm>
    </dsp:sp>
    <dsp:sp modelId="{35DED027-643F-47C2-9971-0E6715391CCD}">
      <dsp:nvSpPr>
        <dsp:cNvPr id="0" name=""/>
        <dsp:cNvSpPr/>
      </dsp:nvSpPr>
      <dsp:spPr>
        <a:xfrm>
          <a:off x="4130306" y="1620419"/>
          <a:ext cx="289238" cy="551141"/>
        </a:xfrm>
        <a:custGeom>
          <a:avLst/>
          <a:gdLst/>
          <a:ahLst/>
          <a:cxnLst/>
          <a:rect l="0" t="0" r="0" b="0"/>
          <a:pathLst>
            <a:path>
              <a:moveTo>
                <a:pt x="0" y="551141"/>
              </a:moveTo>
              <a:lnTo>
                <a:pt x="144619" y="551141"/>
              </a:lnTo>
              <a:lnTo>
                <a:pt x="144619" y="0"/>
              </a:lnTo>
              <a:lnTo>
                <a:pt x="289238" y="0"/>
              </a:lnTo>
            </a:path>
          </a:pathLst>
        </a:custGeom>
        <a:noFill/>
        <a:ln w="12700" cap="flat" cmpd="sng" algn="ctr">
          <a:solidFill>
            <a:schemeClr val="tx1">
              <a:lumMod val="50000"/>
              <a:lumOff val="50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4259365" y="1880429"/>
        <a:ext cx="31121" cy="31121"/>
      </dsp:txXfrm>
    </dsp:sp>
    <dsp:sp modelId="{5B56B3CE-BB89-41AB-A135-F2DE8DD8BF26}">
      <dsp:nvSpPr>
        <dsp:cNvPr id="0" name=""/>
        <dsp:cNvSpPr/>
      </dsp:nvSpPr>
      <dsp:spPr>
        <a:xfrm>
          <a:off x="2353068" y="2171560"/>
          <a:ext cx="331044" cy="283170"/>
        </a:xfrm>
        <a:custGeom>
          <a:avLst/>
          <a:gdLst/>
          <a:ahLst/>
          <a:cxnLst/>
          <a:rect l="0" t="0" r="0" b="0"/>
          <a:pathLst>
            <a:path>
              <a:moveTo>
                <a:pt x="0" y="283170"/>
              </a:moveTo>
              <a:lnTo>
                <a:pt x="165522" y="283170"/>
              </a:lnTo>
              <a:lnTo>
                <a:pt x="165522" y="0"/>
              </a:lnTo>
              <a:lnTo>
                <a:pt x="331044" y="0"/>
              </a:lnTo>
            </a:path>
          </a:pathLst>
        </a:custGeom>
        <a:noFill/>
        <a:ln w="12700" cap="flat" cmpd="sng" algn="ctr">
          <a:solidFill>
            <a:schemeClr val="tx1">
              <a:lumMod val="50000"/>
              <a:lumOff val="50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2507699" y="2302254"/>
        <a:ext cx="21781" cy="21781"/>
      </dsp:txXfrm>
    </dsp:sp>
    <dsp:sp modelId="{7AAB4B11-AE3D-4B50-AADC-75DC22DDE25A}">
      <dsp:nvSpPr>
        <dsp:cNvPr id="0" name=""/>
        <dsp:cNvSpPr/>
      </dsp:nvSpPr>
      <dsp:spPr>
        <a:xfrm>
          <a:off x="4130306" y="793707"/>
          <a:ext cx="289238" cy="275570"/>
        </a:xfrm>
        <a:custGeom>
          <a:avLst/>
          <a:gdLst/>
          <a:ahLst/>
          <a:cxnLst/>
          <a:rect l="0" t="0" r="0" b="0"/>
          <a:pathLst>
            <a:path>
              <a:moveTo>
                <a:pt x="0" y="0"/>
              </a:moveTo>
              <a:lnTo>
                <a:pt x="144619" y="0"/>
              </a:lnTo>
              <a:lnTo>
                <a:pt x="144619" y="275570"/>
              </a:lnTo>
              <a:lnTo>
                <a:pt x="289238" y="275570"/>
              </a:lnTo>
            </a:path>
          </a:pathLst>
        </a:custGeom>
        <a:noFill/>
        <a:ln w="12700" cap="flat" cmpd="sng" algn="ctr">
          <a:solidFill>
            <a:schemeClr val="tx1">
              <a:lumMod val="50000"/>
              <a:lumOff val="50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4264938" y="921505"/>
        <a:ext cx="19974" cy="19974"/>
      </dsp:txXfrm>
    </dsp:sp>
    <dsp:sp modelId="{3629C91A-C1EE-43F1-957A-41114723552D}">
      <dsp:nvSpPr>
        <dsp:cNvPr id="0" name=""/>
        <dsp:cNvSpPr/>
      </dsp:nvSpPr>
      <dsp:spPr>
        <a:xfrm>
          <a:off x="4130306" y="518137"/>
          <a:ext cx="289238" cy="275570"/>
        </a:xfrm>
        <a:custGeom>
          <a:avLst/>
          <a:gdLst/>
          <a:ahLst/>
          <a:cxnLst/>
          <a:rect l="0" t="0" r="0" b="0"/>
          <a:pathLst>
            <a:path>
              <a:moveTo>
                <a:pt x="0" y="275570"/>
              </a:moveTo>
              <a:lnTo>
                <a:pt x="144619" y="275570"/>
              </a:lnTo>
              <a:lnTo>
                <a:pt x="144619" y="0"/>
              </a:lnTo>
              <a:lnTo>
                <a:pt x="289238" y="0"/>
              </a:lnTo>
            </a:path>
          </a:pathLst>
        </a:custGeom>
        <a:noFill/>
        <a:ln w="12700" cap="flat" cmpd="sng" algn="ctr">
          <a:solidFill>
            <a:schemeClr val="tx1">
              <a:lumMod val="50000"/>
              <a:lumOff val="50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4264938" y="645934"/>
        <a:ext cx="19974" cy="19974"/>
      </dsp:txXfrm>
    </dsp:sp>
    <dsp:sp modelId="{E0E8751D-25B0-49F6-8BD6-1AE720FE00F2}">
      <dsp:nvSpPr>
        <dsp:cNvPr id="0" name=""/>
        <dsp:cNvSpPr/>
      </dsp:nvSpPr>
      <dsp:spPr>
        <a:xfrm>
          <a:off x="2353068" y="793707"/>
          <a:ext cx="331044" cy="1661023"/>
        </a:xfrm>
        <a:custGeom>
          <a:avLst/>
          <a:gdLst/>
          <a:ahLst/>
          <a:cxnLst/>
          <a:rect l="0" t="0" r="0" b="0"/>
          <a:pathLst>
            <a:path>
              <a:moveTo>
                <a:pt x="0" y="1661023"/>
              </a:moveTo>
              <a:lnTo>
                <a:pt x="165522" y="1661023"/>
              </a:lnTo>
              <a:lnTo>
                <a:pt x="165522" y="0"/>
              </a:lnTo>
              <a:lnTo>
                <a:pt x="331044" y="0"/>
              </a:lnTo>
            </a:path>
          </a:pathLst>
        </a:custGeom>
        <a:noFill/>
        <a:ln w="12700" cap="flat" cmpd="sng" algn="ctr">
          <a:solidFill>
            <a:schemeClr val="tx1">
              <a:lumMod val="50000"/>
              <a:lumOff val="50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n-GB" sz="600" kern="1200"/>
        </a:p>
      </dsp:txBody>
      <dsp:txXfrm>
        <a:off x="2476248" y="1581877"/>
        <a:ext cx="84684" cy="84684"/>
      </dsp:txXfrm>
    </dsp:sp>
    <dsp:sp modelId="{31701DDF-4BA4-40CD-93CE-A42E291FC80F}">
      <dsp:nvSpPr>
        <dsp:cNvPr id="0" name=""/>
        <dsp:cNvSpPr/>
      </dsp:nvSpPr>
      <dsp:spPr>
        <a:xfrm flipH="1">
          <a:off x="0" y="1259987"/>
          <a:ext cx="2316649" cy="2389487"/>
        </a:xfrm>
        <a:prstGeom prst="roundRect">
          <a:avLst/>
        </a:prstGeom>
        <a:solidFill>
          <a:schemeClr val="accent4">
            <a:lumMod val="60000"/>
            <a:lumOff val="40000"/>
          </a:schemeClr>
        </a:solidFill>
        <a:ln w="12700" cap="flat" cmpd="sng" algn="ctr">
          <a:solidFill>
            <a:schemeClr val="accent4">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GB" sz="1600" kern="1200" dirty="0">
              <a:solidFill>
                <a:schemeClr val="tx1"/>
              </a:solidFill>
              <a:latin typeface="Calibri" panose="020F0502020204030204" pitchFamily="34" charset="0"/>
              <a:cs typeface="Calibri" panose="020F0502020204030204" pitchFamily="34" charset="0"/>
            </a:rPr>
            <a:t>Reduction in mortality from failure to recognise physiological deterioration in acutely ill patients across health institutions in Kenya and other countries</a:t>
          </a:r>
        </a:p>
      </dsp:txBody>
      <dsp:txXfrm>
        <a:off x="113089" y="1373076"/>
        <a:ext cx="2090471" cy="2163309"/>
      </dsp:txXfrm>
    </dsp:sp>
    <dsp:sp modelId="{CF5CEE62-B934-4D9E-84CB-152EE3946C13}">
      <dsp:nvSpPr>
        <dsp:cNvPr id="0" name=""/>
        <dsp:cNvSpPr/>
      </dsp:nvSpPr>
      <dsp:spPr>
        <a:xfrm>
          <a:off x="2684112" y="573251"/>
          <a:ext cx="1446194" cy="440912"/>
        </a:xfrm>
        <a:prstGeom prst="roundRect">
          <a:avLst/>
        </a:prstGeom>
        <a:solidFill>
          <a:schemeClr val="accent6">
            <a:lumMod val="40000"/>
            <a:lumOff val="60000"/>
          </a:schemeClr>
        </a:solidFill>
        <a:ln w="12700" cap="flat" cmpd="sng" algn="ctr">
          <a:solidFill>
            <a:schemeClr val="accent6">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GB" sz="900" kern="1200" dirty="0">
              <a:solidFill>
                <a:schemeClr val="tx1"/>
              </a:solidFill>
              <a:latin typeface="Calibri" panose="020F0502020204030204" pitchFamily="34" charset="0"/>
              <a:cs typeface="Calibri" panose="020F0502020204030204" pitchFamily="34" charset="0"/>
            </a:rPr>
            <a:t>Availability of GRASPIT master trainers</a:t>
          </a:r>
        </a:p>
      </dsp:txBody>
      <dsp:txXfrm>
        <a:off x="2705636" y="594775"/>
        <a:ext cx="1403146" cy="397864"/>
      </dsp:txXfrm>
    </dsp:sp>
    <dsp:sp modelId="{698C40A9-F66D-45B9-83BD-8C24309EC503}">
      <dsp:nvSpPr>
        <dsp:cNvPr id="0" name=""/>
        <dsp:cNvSpPr/>
      </dsp:nvSpPr>
      <dsp:spPr>
        <a:xfrm>
          <a:off x="4419545" y="297680"/>
          <a:ext cx="1446194" cy="440912"/>
        </a:xfrm>
        <a:prstGeom prst="roundRect">
          <a:avLst/>
        </a:prstGeom>
        <a:solidFill>
          <a:schemeClr val="accent1">
            <a:hueOff val="0"/>
            <a:satOff val="0"/>
            <a:lumOff val="0"/>
            <a:alphaOff val="0"/>
          </a:schemeClr>
        </a:solidFill>
        <a:ln w="12700" cap="flat" cmpd="sng" algn="ctr">
          <a:solidFill>
            <a:schemeClr val="tx2">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GB" sz="900" kern="1200" dirty="0">
              <a:latin typeface="Calibri" panose="020F0502020204030204" pitchFamily="34" charset="0"/>
              <a:cs typeface="Calibri" panose="020F0502020204030204" pitchFamily="34" charset="0"/>
            </a:rPr>
            <a:t>Training of local facility trainers</a:t>
          </a:r>
        </a:p>
      </dsp:txBody>
      <dsp:txXfrm>
        <a:off x="4441069" y="319204"/>
        <a:ext cx="1403146" cy="397864"/>
      </dsp:txXfrm>
    </dsp:sp>
    <dsp:sp modelId="{97840B70-0E03-4132-82DB-88C558FB9245}">
      <dsp:nvSpPr>
        <dsp:cNvPr id="0" name=""/>
        <dsp:cNvSpPr/>
      </dsp:nvSpPr>
      <dsp:spPr>
        <a:xfrm>
          <a:off x="4419545" y="848821"/>
          <a:ext cx="1446194" cy="440912"/>
        </a:xfrm>
        <a:prstGeom prst="roundRect">
          <a:avLst/>
        </a:prstGeom>
        <a:solidFill>
          <a:schemeClr val="accent1">
            <a:hueOff val="0"/>
            <a:satOff val="0"/>
            <a:lumOff val="0"/>
            <a:alphaOff val="0"/>
          </a:schemeClr>
        </a:solidFill>
        <a:ln w="12700" cap="flat" cmpd="sng" algn="ctr">
          <a:solidFill>
            <a:schemeClr val="tx2">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GB" sz="900" kern="1200" dirty="0">
              <a:latin typeface="Calibri" panose="020F0502020204030204" pitchFamily="34" charset="0"/>
              <a:cs typeface="Calibri" panose="020F0502020204030204" pitchFamily="34" charset="0"/>
            </a:rPr>
            <a:t>Funding for master trainers</a:t>
          </a:r>
        </a:p>
      </dsp:txBody>
      <dsp:txXfrm>
        <a:off x="4441069" y="870345"/>
        <a:ext cx="1403146" cy="397864"/>
      </dsp:txXfrm>
    </dsp:sp>
    <dsp:sp modelId="{C95986DA-6B69-43E6-8BED-646E4A63B317}">
      <dsp:nvSpPr>
        <dsp:cNvPr id="0" name=""/>
        <dsp:cNvSpPr/>
      </dsp:nvSpPr>
      <dsp:spPr>
        <a:xfrm>
          <a:off x="2684112" y="1951103"/>
          <a:ext cx="1446194" cy="440912"/>
        </a:xfrm>
        <a:prstGeom prst="roundRect">
          <a:avLst/>
        </a:prstGeom>
        <a:solidFill>
          <a:schemeClr val="accent6">
            <a:lumMod val="40000"/>
            <a:lumOff val="60000"/>
          </a:schemeClr>
        </a:solidFill>
        <a:ln w="12700" cap="flat" cmpd="sng" algn="ctr">
          <a:solidFill>
            <a:schemeClr val="accent6">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GB" sz="900" kern="1200" dirty="0">
              <a:solidFill>
                <a:schemeClr val="tx1"/>
              </a:solidFill>
              <a:latin typeface="Calibri" panose="020F0502020204030204" pitchFamily="34" charset="0"/>
              <a:cs typeface="Calibri" panose="020F0502020204030204" pitchFamily="34" charset="0"/>
            </a:rPr>
            <a:t>Systematic approach to training</a:t>
          </a:r>
        </a:p>
      </dsp:txBody>
      <dsp:txXfrm>
        <a:off x="2705636" y="1972627"/>
        <a:ext cx="1403146" cy="397864"/>
      </dsp:txXfrm>
    </dsp:sp>
    <dsp:sp modelId="{576BB80C-775C-4C2D-910C-A34DDF54FB5B}">
      <dsp:nvSpPr>
        <dsp:cNvPr id="0" name=""/>
        <dsp:cNvSpPr/>
      </dsp:nvSpPr>
      <dsp:spPr>
        <a:xfrm>
          <a:off x="4419545" y="1399962"/>
          <a:ext cx="1446194" cy="440912"/>
        </a:xfrm>
        <a:prstGeom prst="roundRect">
          <a:avLst/>
        </a:prstGeom>
        <a:solidFill>
          <a:schemeClr val="accent1">
            <a:hueOff val="0"/>
            <a:satOff val="0"/>
            <a:lumOff val="0"/>
            <a:alphaOff val="0"/>
          </a:schemeClr>
        </a:solidFill>
        <a:ln w="12700" cap="flat" cmpd="sng" algn="ctr">
          <a:solidFill>
            <a:schemeClr val="tx2">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GB" sz="900" kern="1200" dirty="0">
              <a:latin typeface="Calibri" panose="020F0502020204030204" pitchFamily="34" charset="0"/>
              <a:cs typeface="Calibri" panose="020F0502020204030204" pitchFamily="34" charset="0"/>
            </a:rPr>
            <a:t>Training records system (IT-based)</a:t>
          </a:r>
        </a:p>
      </dsp:txBody>
      <dsp:txXfrm>
        <a:off x="4441069" y="1421486"/>
        <a:ext cx="1403146" cy="397864"/>
      </dsp:txXfrm>
    </dsp:sp>
    <dsp:sp modelId="{95440F24-3AA8-499B-B7D6-91ECBF47812A}">
      <dsp:nvSpPr>
        <dsp:cNvPr id="0" name=""/>
        <dsp:cNvSpPr/>
      </dsp:nvSpPr>
      <dsp:spPr>
        <a:xfrm>
          <a:off x="4419545" y="1951103"/>
          <a:ext cx="1446194" cy="440912"/>
        </a:xfrm>
        <a:prstGeom prst="roundRect">
          <a:avLst/>
        </a:prstGeom>
        <a:solidFill>
          <a:schemeClr val="accent1">
            <a:hueOff val="0"/>
            <a:satOff val="0"/>
            <a:lumOff val="0"/>
            <a:alphaOff val="0"/>
          </a:schemeClr>
        </a:solidFill>
        <a:ln w="12700" cap="flat" cmpd="sng" algn="ctr">
          <a:solidFill>
            <a:schemeClr val="tx2">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GB" sz="900" kern="1200" dirty="0">
              <a:latin typeface="Calibri" panose="020F0502020204030204" pitchFamily="34" charset="0"/>
              <a:cs typeface="Calibri" panose="020F0502020204030204" pitchFamily="34" charset="0"/>
            </a:rPr>
            <a:t>Central administrative function</a:t>
          </a:r>
        </a:p>
      </dsp:txBody>
      <dsp:txXfrm>
        <a:off x="4441069" y="1972627"/>
        <a:ext cx="1403146" cy="397864"/>
      </dsp:txXfrm>
    </dsp:sp>
    <dsp:sp modelId="{83D12D3C-5D5F-4B3E-96D8-ACA58243AF26}">
      <dsp:nvSpPr>
        <dsp:cNvPr id="0" name=""/>
        <dsp:cNvSpPr/>
      </dsp:nvSpPr>
      <dsp:spPr>
        <a:xfrm>
          <a:off x="4419545" y="2502245"/>
          <a:ext cx="1446194" cy="440912"/>
        </a:xfrm>
        <a:prstGeom prst="roundRect">
          <a:avLst/>
        </a:prstGeom>
        <a:solidFill>
          <a:schemeClr val="accent1">
            <a:hueOff val="0"/>
            <a:satOff val="0"/>
            <a:lumOff val="0"/>
            <a:alphaOff val="0"/>
          </a:schemeClr>
        </a:solidFill>
        <a:ln w="12700" cap="flat" cmpd="sng" algn="ctr">
          <a:solidFill>
            <a:schemeClr val="tx2">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GB" sz="900" kern="1200" dirty="0">
              <a:latin typeface="Calibri" panose="020F0502020204030204" pitchFamily="34" charset="0"/>
              <a:cs typeface="Calibri" panose="020F0502020204030204" pitchFamily="34" charset="0"/>
            </a:rPr>
            <a:t>Local GRASPIT champion</a:t>
          </a:r>
        </a:p>
      </dsp:txBody>
      <dsp:txXfrm>
        <a:off x="4441069" y="2523769"/>
        <a:ext cx="1403146" cy="397864"/>
      </dsp:txXfrm>
    </dsp:sp>
    <dsp:sp modelId="{1110CBB3-4B48-487E-9300-6E98CBB10B27}">
      <dsp:nvSpPr>
        <dsp:cNvPr id="0" name=""/>
        <dsp:cNvSpPr/>
      </dsp:nvSpPr>
      <dsp:spPr>
        <a:xfrm>
          <a:off x="2680959" y="3147419"/>
          <a:ext cx="1446194" cy="440912"/>
        </a:xfrm>
        <a:prstGeom prst="roundRect">
          <a:avLst/>
        </a:prstGeom>
        <a:solidFill>
          <a:schemeClr val="accent6">
            <a:lumMod val="40000"/>
            <a:lumOff val="60000"/>
          </a:schemeClr>
        </a:solidFill>
        <a:ln w="12700" cap="flat" cmpd="sng" algn="ctr">
          <a:solidFill>
            <a:schemeClr val="accent6">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GB" sz="900" kern="1200" dirty="0">
              <a:solidFill>
                <a:schemeClr val="tx1"/>
              </a:solidFill>
              <a:latin typeface="Calibri" panose="020F0502020204030204" pitchFamily="34" charset="0"/>
              <a:cs typeface="Calibri" panose="020F0502020204030204" pitchFamily="34" charset="0"/>
            </a:rPr>
            <a:t>Local funding (Health facility, County Government)</a:t>
          </a:r>
        </a:p>
      </dsp:txBody>
      <dsp:txXfrm>
        <a:off x="2702483" y="3168943"/>
        <a:ext cx="1403146" cy="397864"/>
      </dsp:txXfrm>
    </dsp:sp>
    <dsp:sp modelId="{E79EFC4D-05C3-4A7A-9331-834E6CB1134D}">
      <dsp:nvSpPr>
        <dsp:cNvPr id="0" name=""/>
        <dsp:cNvSpPr/>
      </dsp:nvSpPr>
      <dsp:spPr>
        <a:xfrm>
          <a:off x="4419545" y="3053386"/>
          <a:ext cx="1446194" cy="440912"/>
        </a:xfrm>
        <a:prstGeom prst="roundRect">
          <a:avLst/>
        </a:prstGeom>
        <a:solidFill>
          <a:schemeClr val="accent1">
            <a:hueOff val="0"/>
            <a:satOff val="0"/>
            <a:lumOff val="0"/>
            <a:alphaOff val="0"/>
          </a:schemeClr>
        </a:solidFill>
        <a:ln w="12700" cap="flat" cmpd="sng" algn="ctr">
          <a:solidFill>
            <a:schemeClr val="tx2">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GB" sz="900" kern="1200" dirty="0">
              <a:latin typeface="Calibri" panose="020F0502020204030204" pitchFamily="34" charset="0"/>
              <a:cs typeface="Calibri" panose="020F0502020204030204" pitchFamily="34" charset="0"/>
            </a:rPr>
            <a:t>Understanding of the need for GRASPIT</a:t>
          </a:r>
        </a:p>
      </dsp:txBody>
      <dsp:txXfrm>
        <a:off x="4441069" y="3074910"/>
        <a:ext cx="1403146" cy="397864"/>
      </dsp:txXfrm>
    </dsp:sp>
    <dsp:sp modelId="{DA7D1885-EB0F-416A-987C-800F695E561A}">
      <dsp:nvSpPr>
        <dsp:cNvPr id="0" name=""/>
        <dsp:cNvSpPr/>
      </dsp:nvSpPr>
      <dsp:spPr>
        <a:xfrm>
          <a:off x="4419545" y="3604527"/>
          <a:ext cx="1446194" cy="440912"/>
        </a:xfrm>
        <a:prstGeom prst="roundRect">
          <a:avLst/>
        </a:prstGeom>
        <a:solidFill>
          <a:schemeClr val="accent1">
            <a:hueOff val="0"/>
            <a:satOff val="0"/>
            <a:lumOff val="0"/>
            <a:alphaOff val="0"/>
          </a:schemeClr>
        </a:solidFill>
        <a:ln w="12700" cap="flat" cmpd="sng" algn="ctr">
          <a:solidFill>
            <a:schemeClr val="tx2">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GB" sz="900" kern="1200" dirty="0">
              <a:latin typeface="Calibri" panose="020F0502020204030204" pitchFamily="34" charset="0"/>
              <a:cs typeface="Calibri" panose="020F0502020204030204" pitchFamily="34" charset="0"/>
            </a:rPr>
            <a:t>Understanding of quality improvement</a:t>
          </a:r>
        </a:p>
      </dsp:txBody>
      <dsp:txXfrm>
        <a:off x="4441069" y="3626051"/>
        <a:ext cx="1403146" cy="397864"/>
      </dsp:txXfrm>
    </dsp:sp>
    <dsp:sp modelId="{D4DAEB71-1AA7-4037-85FF-293DB3909801}">
      <dsp:nvSpPr>
        <dsp:cNvPr id="0" name=""/>
        <dsp:cNvSpPr/>
      </dsp:nvSpPr>
      <dsp:spPr>
        <a:xfrm>
          <a:off x="2684112" y="4155668"/>
          <a:ext cx="1446194" cy="440912"/>
        </a:xfrm>
        <a:prstGeom prst="roundRect">
          <a:avLst/>
        </a:prstGeom>
        <a:solidFill>
          <a:schemeClr val="accent6">
            <a:lumMod val="40000"/>
            <a:lumOff val="60000"/>
          </a:schemeClr>
        </a:solidFill>
        <a:ln w="12700" cap="flat" cmpd="sng" algn="ctr">
          <a:solidFill>
            <a:schemeClr val="accent6">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GB" sz="900" kern="1200" dirty="0">
              <a:solidFill>
                <a:schemeClr val="tx1"/>
              </a:solidFill>
              <a:latin typeface="Calibri" panose="020F0502020204030204" pitchFamily="34" charset="0"/>
              <a:cs typeface="Calibri" panose="020F0502020204030204" pitchFamily="34" charset="0"/>
            </a:rPr>
            <a:t>Strategic drive</a:t>
          </a:r>
        </a:p>
      </dsp:txBody>
      <dsp:txXfrm>
        <a:off x="2705636" y="4177192"/>
        <a:ext cx="1403146" cy="397864"/>
      </dsp:txXfrm>
    </dsp:sp>
    <dsp:sp modelId="{E5C5D141-0126-4DEA-82D7-EDFEE817159E}">
      <dsp:nvSpPr>
        <dsp:cNvPr id="0" name=""/>
        <dsp:cNvSpPr/>
      </dsp:nvSpPr>
      <dsp:spPr>
        <a:xfrm>
          <a:off x="4419545" y="4155668"/>
          <a:ext cx="1446194" cy="440912"/>
        </a:xfrm>
        <a:prstGeom prst="roundRect">
          <a:avLst/>
        </a:prstGeom>
        <a:solidFill>
          <a:schemeClr val="accent1">
            <a:hueOff val="0"/>
            <a:satOff val="0"/>
            <a:lumOff val="0"/>
            <a:alphaOff val="0"/>
          </a:schemeClr>
        </a:solidFill>
        <a:ln w="12700" cap="flat" cmpd="sng" algn="ctr">
          <a:solidFill>
            <a:schemeClr val="tx2">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GB" sz="900" kern="1200" dirty="0">
              <a:latin typeface="Calibri" panose="020F0502020204030204" pitchFamily="34" charset="0"/>
              <a:cs typeface="Calibri" panose="020F0502020204030204" pitchFamily="34" charset="0"/>
            </a:rPr>
            <a:t>Commitment to rollout of GRASPIT in Kenya and other countries </a:t>
          </a:r>
        </a:p>
      </dsp:txBody>
      <dsp:txXfrm>
        <a:off x="4441069" y="4177192"/>
        <a:ext cx="1403146" cy="39786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EF91C1-5DB8-42FE-B70A-4B5E181C7004}">
      <dsp:nvSpPr>
        <dsp:cNvPr id="0" name=""/>
        <dsp:cNvSpPr/>
      </dsp:nvSpPr>
      <dsp:spPr>
        <a:xfrm>
          <a:off x="3340163" y="1280117"/>
          <a:ext cx="598830" cy="1929503"/>
        </a:xfrm>
        <a:custGeom>
          <a:avLst/>
          <a:gdLst/>
          <a:ahLst/>
          <a:cxnLst/>
          <a:rect l="0" t="0" r="0" b="0"/>
          <a:pathLst>
            <a:path>
              <a:moveTo>
                <a:pt x="0" y="0"/>
              </a:moveTo>
              <a:lnTo>
                <a:pt x="299415" y="0"/>
              </a:lnTo>
              <a:lnTo>
                <a:pt x="299415" y="1929503"/>
              </a:lnTo>
              <a:lnTo>
                <a:pt x="598830" y="1929503"/>
              </a:lnTo>
            </a:path>
          </a:pathLst>
        </a:custGeom>
        <a:noFill/>
        <a:ln w="12700" cap="flat" cmpd="sng" algn="ctr">
          <a:solidFill>
            <a:schemeClr val="tx1">
              <a:lumMod val="50000"/>
              <a:lumOff val="50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n-GB" sz="600" kern="1200">
            <a:solidFill>
              <a:schemeClr val="tx1"/>
            </a:solidFill>
          </a:endParaRPr>
        </a:p>
      </dsp:txBody>
      <dsp:txXfrm>
        <a:off x="3589071" y="2194362"/>
        <a:ext cx="101014" cy="101014"/>
      </dsp:txXfrm>
    </dsp:sp>
    <dsp:sp modelId="{83F54DC6-38B2-4244-B417-F1354F017311}">
      <dsp:nvSpPr>
        <dsp:cNvPr id="0" name=""/>
        <dsp:cNvSpPr/>
      </dsp:nvSpPr>
      <dsp:spPr>
        <a:xfrm>
          <a:off x="1799270" y="1280117"/>
          <a:ext cx="340559" cy="889289"/>
        </a:xfrm>
        <a:custGeom>
          <a:avLst/>
          <a:gdLst/>
          <a:ahLst/>
          <a:cxnLst/>
          <a:rect l="0" t="0" r="0" b="0"/>
          <a:pathLst>
            <a:path>
              <a:moveTo>
                <a:pt x="340559" y="889289"/>
              </a:moveTo>
              <a:lnTo>
                <a:pt x="0"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solidFill>
              <a:schemeClr val="tx1"/>
            </a:solidFill>
          </a:endParaRPr>
        </a:p>
      </dsp:txBody>
      <dsp:txXfrm>
        <a:off x="1945743" y="1700955"/>
        <a:ext cx="47613" cy="47613"/>
      </dsp:txXfrm>
    </dsp:sp>
    <dsp:sp modelId="{CBF1082B-AB26-4009-94C1-0F6894E64B45}">
      <dsp:nvSpPr>
        <dsp:cNvPr id="0" name=""/>
        <dsp:cNvSpPr/>
      </dsp:nvSpPr>
      <dsp:spPr>
        <a:xfrm>
          <a:off x="1873974" y="2169406"/>
          <a:ext cx="265855" cy="993495"/>
        </a:xfrm>
        <a:custGeom>
          <a:avLst/>
          <a:gdLst/>
          <a:ahLst/>
          <a:cxnLst/>
          <a:rect l="0" t="0" r="0" b="0"/>
          <a:pathLst>
            <a:path>
              <a:moveTo>
                <a:pt x="265855" y="0"/>
              </a:moveTo>
              <a:lnTo>
                <a:pt x="0" y="993495"/>
              </a:lnTo>
            </a:path>
          </a:pathLst>
        </a:custGeom>
        <a:noFill/>
        <a:ln w="12700" cap="flat" cmpd="sng" algn="ctr">
          <a:solidFill>
            <a:schemeClr val="tx1">
              <a:lumMod val="50000"/>
              <a:lumOff val="50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n-GB" sz="600" kern="1200">
            <a:solidFill>
              <a:schemeClr val="tx1"/>
            </a:solidFill>
          </a:endParaRPr>
        </a:p>
      </dsp:txBody>
      <dsp:txXfrm>
        <a:off x="1981190" y="2640443"/>
        <a:ext cx="51422" cy="51422"/>
      </dsp:txXfrm>
    </dsp:sp>
    <dsp:sp modelId="{B8292535-C910-4111-9DD2-6EEB64D9B1E0}">
      <dsp:nvSpPr>
        <dsp:cNvPr id="0" name=""/>
        <dsp:cNvSpPr/>
      </dsp:nvSpPr>
      <dsp:spPr>
        <a:xfrm>
          <a:off x="3499551" y="2487267"/>
          <a:ext cx="505823" cy="133164"/>
        </a:xfrm>
        <a:custGeom>
          <a:avLst/>
          <a:gdLst/>
          <a:ahLst/>
          <a:cxnLst/>
          <a:rect l="0" t="0" r="0" b="0"/>
          <a:pathLst>
            <a:path>
              <a:moveTo>
                <a:pt x="0" y="133164"/>
              </a:moveTo>
              <a:lnTo>
                <a:pt x="252911" y="133164"/>
              </a:lnTo>
              <a:lnTo>
                <a:pt x="252911" y="0"/>
              </a:lnTo>
              <a:lnTo>
                <a:pt x="505823" y="0"/>
              </a:lnTo>
            </a:path>
          </a:pathLst>
        </a:custGeom>
        <a:noFill/>
        <a:ln w="12700" cap="flat" cmpd="sng" algn="ctr">
          <a:solidFill>
            <a:schemeClr val="tx1">
              <a:lumMod val="50000"/>
              <a:lumOff val="50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n-GB" sz="600" kern="1200">
            <a:solidFill>
              <a:schemeClr val="tx1"/>
            </a:solidFill>
          </a:endParaRPr>
        </a:p>
      </dsp:txBody>
      <dsp:txXfrm>
        <a:off x="3739386" y="2540773"/>
        <a:ext cx="26152" cy="26152"/>
      </dsp:txXfrm>
    </dsp:sp>
    <dsp:sp modelId="{0B042CAF-2C41-485B-866C-7CDE78BA3BA6}">
      <dsp:nvSpPr>
        <dsp:cNvPr id="0" name=""/>
        <dsp:cNvSpPr/>
      </dsp:nvSpPr>
      <dsp:spPr>
        <a:xfrm>
          <a:off x="1894241" y="2169406"/>
          <a:ext cx="245587" cy="451025"/>
        </a:xfrm>
        <a:custGeom>
          <a:avLst/>
          <a:gdLst/>
          <a:ahLst/>
          <a:cxnLst/>
          <a:rect l="0" t="0" r="0" b="0"/>
          <a:pathLst>
            <a:path>
              <a:moveTo>
                <a:pt x="245587" y="0"/>
              </a:moveTo>
              <a:lnTo>
                <a:pt x="0" y="451025"/>
              </a:lnTo>
            </a:path>
          </a:pathLst>
        </a:custGeom>
        <a:noFill/>
        <a:ln w="12700" cap="flat" cmpd="sng" algn="ctr">
          <a:solidFill>
            <a:schemeClr val="tx1">
              <a:lumMod val="50000"/>
              <a:lumOff val="50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n-GB" sz="600" kern="1200">
            <a:solidFill>
              <a:schemeClr val="tx1"/>
            </a:solidFill>
          </a:endParaRPr>
        </a:p>
      </dsp:txBody>
      <dsp:txXfrm>
        <a:off x="2004196" y="2382080"/>
        <a:ext cx="25677" cy="25677"/>
      </dsp:txXfrm>
    </dsp:sp>
    <dsp:sp modelId="{35DED027-643F-47C2-9971-0E6715391CCD}">
      <dsp:nvSpPr>
        <dsp:cNvPr id="0" name=""/>
        <dsp:cNvSpPr/>
      </dsp:nvSpPr>
      <dsp:spPr>
        <a:xfrm>
          <a:off x="3493443" y="1473537"/>
          <a:ext cx="588961" cy="474706"/>
        </a:xfrm>
        <a:custGeom>
          <a:avLst/>
          <a:gdLst/>
          <a:ahLst/>
          <a:cxnLst/>
          <a:rect l="0" t="0" r="0" b="0"/>
          <a:pathLst>
            <a:path>
              <a:moveTo>
                <a:pt x="0" y="474706"/>
              </a:moveTo>
              <a:lnTo>
                <a:pt x="294480" y="474706"/>
              </a:lnTo>
              <a:lnTo>
                <a:pt x="294480" y="0"/>
              </a:lnTo>
              <a:lnTo>
                <a:pt x="588961" y="0"/>
              </a:lnTo>
            </a:path>
          </a:pathLst>
        </a:custGeom>
        <a:noFill/>
        <a:ln w="12700" cap="flat" cmpd="sng" algn="ctr">
          <a:solidFill>
            <a:schemeClr val="tx1">
              <a:lumMod val="50000"/>
              <a:lumOff val="50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n-GB" sz="600" kern="1200">
            <a:solidFill>
              <a:schemeClr val="tx1"/>
            </a:solidFill>
          </a:endParaRPr>
        </a:p>
      </dsp:txBody>
      <dsp:txXfrm>
        <a:off x="3769013" y="1691979"/>
        <a:ext cx="37822" cy="37822"/>
      </dsp:txXfrm>
    </dsp:sp>
    <dsp:sp modelId="{5B56B3CE-BB89-41AB-A135-F2DE8DD8BF26}">
      <dsp:nvSpPr>
        <dsp:cNvPr id="0" name=""/>
        <dsp:cNvSpPr/>
      </dsp:nvSpPr>
      <dsp:spPr>
        <a:xfrm>
          <a:off x="1842124" y="1948244"/>
          <a:ext cx="297705" cy="221162"/>
        </a:xfrm>
        <a:custGeom>
          <a:avLst/>
          <a:gdLst/>
          <a:ahLst/>
          <a:cxnLst/>
          <a:rect l="0" t="0" r="0" b="0"/>
          <a:pathLst>
            <a:path>
              <a:moveTo>
                <a:pt x="297705" y="221162"/>
              </a:moveTo>
              <a:lnTo>
                <a:pt x="0" y="0"/>
              </a:lnTo>
            </a:path>
          </a:pathLst>
        </a:custGeom>
        <a:noFill/>
        <a:ln w="12700" cap="flat" cmpd="sng" algn="ctr">
          <a:solidFill>
            <a:schemeClr val="tx1">
              <a:lumMod val="50000"/>
              <a:lumOff val="50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n-GB" sz="600" kern="1200">
            <a:solidFill>
              <a:schemeClr val="tx1"/>
            </a:solidFill>
          </a:endParaRPr>
        </a:p>
      </dsp:txBody>
      <dsp:txXfrm>
        <a:off x="1981705" y="2049553"/>
        <a:ext cx="18543" cy="18543"/>
      </dsp:txXfrm>
    </dsp:sp>
    <dsp:sp modelId="{3629C91A-C1EE-43F1-957A-41114723552D}">
      <dsp:nvSpPr>
        <dsp:cNvPr id="0" name=""/>
        <dsp:cNvSpPr/>
      </dsp:nvSpPr>
      <dsp:spPr>
        <a:xfrm>
          <a:off x="3353523" y="538139"/>
          <a:ext cx="609769" cy="91440"/>
        </a:xfrm>
        <a:custGeom>
          <a:avLst/>
          <a:gdLst/>
          <a:ahLst/>
          <a:cxnLst/>
          <a:rect l="0" t="0" r="0" b="0"/>
          <a:pathLst>
            <a:path>
              <a:moveTo>
                <a:pt x="0" y="45720"/>
              </a:moveTo>
              <a:lnTo>
                <a:pt x="304884" y="45720"/>
              </a:lnTo>
              <a:lnTo>
                <a:pt x="304884" y="115934"/>
              </a:lnTo>
              <a:lnTo>
                <a:pt x="609769" y="115934"/>
              </a:lnTo>
            </a:path>
          </a:pathLst>
        </a:custGeom>
        <a:noFill/>
        <a:ln w="12700" cap="flat" cmpd="sng" algn="ctr">
          <a:solidFill>
            <a:schemeClr val="tx1">
              <a:lumMod val="50000"/>
              <a:lumOff val="50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n-GB" sz="600" kern="1200">
            <a:solidFill>
              <a:schemeClr val="tx1"/>
            </a:solidFill>
          </a:endParaRPr>
        </a:p>
      </dsp:txBody>
      <dsp:txXfrm>
        <a:off x="3643063" y="568514"/>
        <a:ext cx="30689" cy="30689"/>
      </dsp:txXfrm>
    </dsp:sp>
    <dsp:sp modelId="{E0E8751D-25B0-49F6-8BD6-1AE720FE00F2}">
      <dsp:nvSpPr>
        <dsp:cNvPr id="0" name=""/>
        <dsp:cNvSpPr/>
      </dsp:nvSpPr>
      <dsp:spPr>
        <a:xfrm>
          <a:off x="1791449" y="583859"/>
          <a:ext cx="348379" cy="1585547"/>
        </a:xfrm>
        <a:custGeom>
          <a:avLst/>
          <a:gdLst/>
          <a:ahLst/>
          <a:cxnLst/>
          <a:rect l="0" t="0" r="0" b="0"/>
          <a:pathLst>
            <a:path>
              <a:moveTo>
                <a:pt x="348379" y="1585547"/>
              </a:moveTo>
              <a:lnTo>
                <a:pt x="0" y="0"/>
              </a:lnTo>
            </a:path>
          </a:pathLst>
        </a:custGeom>
        <a:noFill/>
        <a:ln w="12700" cap="flat" cmpd="sng" algn="ctr">
          <a:solidFill>
            <a:schemeClr val="tx1">
              <a:lumMod val="50000"/>
              <a:lumOff val="50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n-GB" sz="600" kern="1200">
            <a:solidFill>
              <a:schemeClr val="tx1"/>
            </a:solidFill>
          </a:endParaRPr>
        </a:p>
      </dsp:txBody>
      <dsp:txXfrm>
        <a:off x="1925055" y="1336049"/>
        <a:ext cx="81168" cy="81168"/>
      </dsp:txXfrm>
    </dsp:sp>
    <dsp:sp modelId="{31701DDF-4BA4-40CD-93CE-A42E291FC80F}">
      <dsp:nvSpPr>
        <dsp:cNvPr id="0" name=""/>
        <dsp:cNvSpPr/>
      </dsp:nvSpPr>
      <dsp:spPr>
        <a:xfrm flipH="1">
          <a:off x="302953" y="961457"/>
          <a:ext cx="1257854" cy="2415898"/>
        </a:xfrm>
        <a:prstGeom prst="roundRect">
          <a:avLst/>
        </a:prstGeom>
        <a:solidFill>
          <a:schemeClr val="accent4">
            <a:lumMod val="60000"/>
            <a:lumOff val="40000"/>
          </a:schemeClr>
        </a:solidFill>
        <a:ln w="12700" cap="flat" cmpd="sng" algn="ctr">
          <a:solidFill>
            <a:schemeClr val="accent4">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GB" sz="1200" kern="1200" dirty="0">
              <a:solidFill>
                <a:schemeClr val="tx1"/>
              </a:solidFill>
              <a:latin typeface="Calibri" panose="020F0502020204030204" pitchFamily="34" charset="0"/>
              <a:cs typeface="Calibri" panose="020F0502020204030204" pitchFamily="34" charset="0"/>
            </a:rPr>
            <a:t>Health outcomes are improved and the  national quality strategy (</a:t>
          </a:r>
          <a:r>
            <a:rPr lang="en-GB" sz="1200" kern="1200" dirty="0" err="1">
              <a:solidFill>
                <a:schemeClr val="tx1"/>
              </a:solidFill>
              <a:latin typeface="Calibri" panose="020F0502020204030204" pitchFamily="34" charset="0"/>
              <a:cs typeface="Calibri" panose="020F0502020204030204" pitchFamily="34" charset="0"/>
            </a:rPr>
            <a:t>eg</a:t>
          </a:r>
          <a:r>
            <a:rPr lang="en-GB" sz="1200" kern="1200" dirty="0">
              <a:solidFill>
                <a:schemeClr val="tx1"/>
              </a:solidFill>
              <a:latin typeface="Calibri" panose="020F0502020204030204" pitchFamily="34" charset="0"/>
              <a:cs typeface="Calibri" panose="020F0502020204030204" pitchFamily="34" charset="0"/>
            </a:rPr>
            <a:t> KQMH in Kenya) is delivered because frontline health workers are empowered  to improve their systems of care</a:t>
          </a:r>
        </a:p>
      </dsp:txBody>
      <dsp:txXfrm>
        <a:off x="364356" y="1022860"/>
        <a:ext cx="1135048" cy="2293092"/>
      </dsp:txXfrm>
    </dsp:sp>
    <dsp:sp modelId="{CF5CEE62-B934-4D9E-84CB-152EE3946C13}">
      <dsp:nvSpPr>
        <dsp:cNvPr id="0" name=""/>
        <dsp:cNvSpPr/>
      </dsp:nvSpPr>
      <dsp:spPr>
        <a:xfrm>
          <a:off x="1791449" y="355738"/>
          <a:ext cx="1562073" cy="456242"/>
        </a:xfrm>
        <a:prstGeom prst="roundRect">
          <a:avLst/>
        </a:prstGeom>
        <a:solidFill>
          <a:schemeClr val="accent6">
            <a:lumMod val="40000"/>
            <a:lumOff val="60000"/>
          </a:schemeClr>
        </a:solidFill>
        <a:ln w="12700" cap="flat" cmpd="sng" algn="ctr">
          <a:solidFill>
            <a:schemeClr val="accent6">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GB" sz="1000" kern="1200" dirty="0">
              <a:solidFill>
                <a:schemeClr val="tx1"/>
              </a:solidFill>
              <a:latin typeface="Calibri" panose="020F0502020204030204" pitchFamily="34" charset="0"/>
              <a:cs typeface="Calibri" panose="020F0502020204030204" pitchFamily="34" charset="0"/>
            </a:rPr>
            <a:t>Frontline health workers understand and  have skills in Improvement</a:t>
          </a:r>
          <a:r>
            <a:rPr lang="en-GB" sz="800" kern="1200" dirty="0">
              <a:solidFill>
                <a:schemeClr val="tx1"/>
              </a:solidFill>
              <a:latin typeface="Calibri" panose="020F0502020204030204" pitchFamily="34" charset="0"/>
              <a:cs typeface="Calibri" panose="020F0502020204030204" pitchFamily="34" charset="0"/>
            </a:rPr>
            <a:t> </a:t>
          </a:r>
          <a:r>
            <a:rPr lang="en-GB" sz="1000" kern="1200" dirty="0">
              <a:solidFill>
                <a:schemeClr val="tx1"/>
              </a:solidFill>
              <a:latin typeface="Calibri" panose="020F0502020204030204" pitchFamily="34" charset="0"/>
              <a:cs typeface="Calibri" panose="020F0502020204030204" pitchFamily="34" charset="0"/>
            </a:rPr>
            <a:t>Science</a:t>
          </a:r>
          <a:endParaRPr lang="en-GB" sz="800" kern="1200" dirty="0">
            <a:solidFill>
              <a:schemeClr val="tx1"/>
            </a:solidFill>
            <a:latin typeface="Calibri" panose="020F0502020204030204" pitchFamily="34" charset="0"/>
            <a:cs typeface="Calibri" panose="020F0502020204030204" pitchFamily="34" charset="0"/>
          </a:endParaRPr>
        </a:p>
      </dsp:txBody>
      <dsp:txXfrm>
        <a:off x="1813721" y="378010"/>
        <a:ext cx="1517529" cy="411698"/>
      </dsp:txXfrm>
    </dsp:sp>
    <dsp:sp modelId="{698C40A9-F66D-45B9-83BD-8C24309EC503}">
      <dsp:nvSpPr>
        <dsp:cNvPr id="0" name=""/>
        <dsp:cNvSpPr/>
      </dsp:nvSpPr>
      <dsp:spPr>
        <a:xfrm>
          <a:off x="3963293" y="418009"/>
          <a:ext cx="1682480" cy="472129"/>
        </a:xfrm>
        <a:prstGeom prst="roundRect">
          <a:avLst/>
        </a:prstGeom>
        <a:solidFill>
          <a:schemeClr val="accent1">
            <a:hueOff val="0"/>
            <a:satOff val="0"/>
            <a:lumOff val="0"/>
            <a:alphaOff val="0"/>
          </a:schemeClr>
        </a:solidFill>
        <a:ln w="12700" cap="flat" cmpd="sng" algn="ctr">
          <a:solidFill>
            <a:schemeClr val="tx2">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GB" sz="1000" kern="1200" dirty="0">
              <a:solidFill>
                <a:schemeClr val="tx1"/>
              </a:solidFill>
              <a:latin typeface="Calibri" panose="020F0502020204030204" pitchFamily="34" charset="0"/>
              <a:cs typeface="Calibri" panose="020F0502020204030204" pitchFamily="34" charset="0"/>
            </a:rPr>
            <a:t>Staff have  attended  a SPRINGBOARD FOUNDATION QI course </a:t>
          </a:r>
        </a:p>
      </dsp:txBody>
      <dsp:txXfrm>
        <a:off x="3986340" y="441056"/>
        <a:ext cx="1636386" cy="426035"/>
      </dsp:txXfrm>
    </dsp:sp>
    <dsp:sp modelId="{C95986DA-6B69-43E6-8BED-646E4A63B317}">
      <dsp:nvSpPr>
        <dsp:cNvPr id="0" name=""/>
        <dsp:cNvSpPr/>
      </dsp:nvSpPr>
      <dsp:spPr>
        <a:xfrm>
          <a:off x="1842124" y="1709195"/>
          <a:ext cx="1651319" cy="478098"/>
        </a:xfrm>
        <a:prstGeom prst="roundRect">
          <a:avLst/>
        </a:prstGeom>
        <a:solidFill>
          <a:schemeClr val="accent6">
            <a:lumMod val="40000"/>
            <a:lumOff val="60000"/>
          </a:schemeClr>
        </a:solidFill>
        <a:ln w="12700" cap="flat" cmpd="sng" algn="ctr">
          <a:solidFill>
            <a:schemeClr val="accent6">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GB" sz="1000" kern="1200" dirty="0">
              <a:solidFill>
                <a:schemeClr val="tx1"/>
              </a:solidFill>
              <a:latin typeface="Calibri" panose="020F0502020204030204" pitchFamily="34" charset="0"/>
              <a:cs typeface="Calibri" panose="020F0502020204030204" pitchFamily="34" charset="0"/>
            </a:rPr>
            <a:t>Frontline health workers have the leadership skills needed to implement change</a:t>
          </a:r>
        </a:p>
      </dsp:txBody>
      <dsp:txXfrm>
        <a:off x="1865463" y="1732534"/>
        <a:ext cx="1604641" cy="431420"/>
      </dsp:txXfrm>
    </dsp:sp>
    <dsp:sp modelId="{576BB80C-775C-4C2D-910C-A34DDF54FB5B}">
      <dsp:nvSpPr>
        <dsp:cNvPr id="0" name=""/>
        <dsp:cNvSpPr/>
      </dsp:nvSpPr>
      <dsp:spPr>
        <a:xfrm>
          <a:off x="4082405" y="1262594"/>
          <a:ext cx="1621722" cy="421886"/>
        </a:xfrm>
        <a:prstGeom prst="roundRect">
          <a:avLst/>
        </a:prstGeom>
        <a:solidFill>
          <a:schemeClr val="accent1">
            <a:hueOff val="0"/>
            <a:satOff val="0"/>
            <a:lumOff val="0"/>
            <a:alphaOff val="0"/>
          </a:schemeClr>
        </a:solidFill>
        <a:ln w="12700" cap="flat" cmpd="sng" algn="ctr">
          <a:solidFill>
            <a:schemeClr val="tx2">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GB" sz="1000" kern="1200" dirty="0">
              <a:solidFill>
                <a:schemeClr val="tx1"/>
              </a:solidFill>
              <a:latin typeface="Calibri" panose="020F0502020204030204" pitchFamily="34" charset="0"/>
              <a:cs typeface="Calibri" panose="020F0502020204030204" pitchFamily="34" charset="0"/>
            </a:rPr>
            <a:t>Staff</a:t>
          </a:r>
          <a:r>
            <a:rPr lang="en-GB" sz="1000" kern="1200" baseline="0" dirty="0">
              <a:solidFill>
                <a:schemeClr val="tx1"/>
              </a:solidFill>
              <a:latin typeface="Calibri" panose="020F0502020204030204" pitchFamily="34" charset="0"/>
              <a:cs typeface="Calibri" panose="020F0502020204030204" pitchFamily="34" charset="0"/>
            </a:rPr>
            <a:t> have attended a SPRINGBOARD ADVANCED leadership course</a:t>
          </a:r>
          <a:endParaRPr lang="en-GB" sz="1000" kern="1200" dirty="0">
            <a:solidFill>
              <a:schemeClr val="tx1"/>
            </a:solidFill>
            <a:latin typeface="Calibri" panose="020F0502020204030204" pitchFamily="34" charset="0"/>
            <a:cs typeface="Calibri" panose="020F0502020204030204" pitchFamily="34" charset="0"/>
          </a:endParaRPr>
        </a:p>
      </dsp:txBody>
      <dsp:txXfrm>
        <a:off x="4103000" y="1283189"/>
        <a:ext cx="1580532" cy="380696"/>
      </dsp:txXfrm>
    </dsp:sp>
    <dsp:sp modelId="{1110CBB3-4B48-487E-9300-6E98CBB10B27}">
      <dsp:nvSpPr>
        <dsp:cNvPr id="0" name=""/>
        <dsp:cNvSpPr/>
      </dsp:nvSpPr>
      <dsp:spPr>
        <a:xfrm>
          <a:off x="1894241" y="2424551"/>
          <a:ext cx="1605309" cy="391761"/>
        </a:xfrm>
        <a:prstGeom prst="roundRect">
          <a:avLst/>
        </a:prstGeom>
        <a:solidFill>
          <a:schemeClr val="accent6">
            <a:lumMod val="40000"/>
            <a:lumOff val="60000"/>
          </a:schemeClr>
        </a:solidFill>
        <a:ln w="12700" cap="flat" cmpd="sng" algn="ctr">
          <a:solidFill>
            <a:schemeClr val="accent6">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GB" sz="1000" kern="1200" dirty="0">
              <a:solidFill>
                <a:schemeClr val="tx1"/>
              </a:solidFill>
              <a:latin typeface="Calibri" panose="020F0502020204030204" pitchFamily="34" charset="0"/>
              <a:cs typeface="Calibri" panose="020F0502020204030204" pitchFamily="34" charset="0"/>
            </a:rPr>
            <a:t>Facility  leaders support QI</a:t>
          </a:r>
        </a:p>
      </dsp:txBody>
      <dsp:txXfrm>
        <a:off x="1913365" y="2443675"/>
        <a:ext cx="1567061" cy="353513"/>
      </dsp:txXfrm>
    </dsp:sp>
    <dsp:sp modelId="{E79EFC4D-05C3-4A7A-9331-834E6CB1134D}">
      <dsp:nvSpPr>
        <dsp:cNvPr id="0" name=""/>
        <dsp:cNvSpPr/>
      </dsp:nvSpPr>
      <dsp:spPr>
        <a:xfrm>
          <a:off x="4005374" y="2220525"/>
          <a:ext cx="1587890" cy="533484"/>
        </a:xfrm>
        <a:prstGeom prst="roundRect">
          <a:avLst/>
        </a:prstGeom>
        <a:solidFill>
          <a:schemeClr val="accent1">
            <a:hueOff val="0"/>
            <a:satOff val="0"/>
            <a:lumOff val="0"/>
            <a:alphaOff val="0"/>
          </a:schemeClr>
        </a:solidFill>
        <a:ln w="12700" cap="flat" cmpd="sng" algn="ctr">
          <a:solidFill>
            <a:schemeClr val="tx2">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GB" sz="1000" kern="1200" dirty="0">
              <a:solidFill>
                <a:schemeClr val="tx1"/>
              </a:solidFill>
              <a:latin typeface="Calibri" panose="020F0502020204030204" pitchFamily="34" charset="0"/>
              <a:cs typeface="Calibri" panose="020F0502020204030204" pitchFamily="34" charset="0"/>
            </a:rPr>
            <a:t>Local leadership understands the need to support QI initiatives</a:t>
          </a:r>
        </a:p>
      </dsp:txBody>
      <dsp:txXfrm>
        <a:off x="4031417" y="2246568"/>
        <a:ext cx="1535804" cy="481398"/>
      </dsp:txXfrm>
    </dsp:sp>
    <dsp:sp modelId="{D4DAEB71-1AA7-4037-85FF-293DB3909801}">
      <dsp:nvSpPr>
        <dsp:cNvPr id="0" name=""/>
        <dsp:cNvSpPr/>
      </dsp:nvSpPr>
      <dsp:spPr>
        <a:xfrm>
          <a:off x="1873974" y="3020980"/>
          <a:ext cx="1697087" cy="283842"/>
        </a:xfrm>
        <a:prstGeom prst="roundRect">
          <a:avLst/>
        </a:prstGeom>
        <a:solidFill>
          <a:schemeClr val="accent6">
            <a:lumMod val="40000"/>
            <a:lumOff val="60000"/>
          </a:schemeClr>
        </a:solidFill>
        <a:ln w="12700" cap="flat" cmpd="sng" algn="ctr">
          <a:solidFill>
            <a:schemeClr val="accent6">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GB" sz="1000" kern="1200" dirty="0">
              <a:solidFill>
                <a:schemeClr val="tx1"/>
              </a:solidFill>
              <a:latin typeface="Calibri" panose="020F0502020204030204" pitchFamily="34" charset="0"/>
              <a:cs typeface="Calibri" panose="020F0502020204030204" pitchFamily="34" charset="0"/>
            </a:rPr>
            <a:t>Ministry of Health TQM system</a:t>
          </a:r>
        </a:p>
      </dsp:txBody>
      <dsp:txXfrm>
        <a:off x="1887830" y="3034836"/>
        <a:ext cx="1669375" cy="256130"/>
      </dsp:txXfrm>
    </dsp:sp>
    <dsp:sp modelId="{4C10EE71-8E62-864A-86EB-5EB3E764E8DA}">
      <dsp:nvSpPr>
        <dsp:cNvPr id="0" name=""/>
        <dsp:cNvSpPr/>
      </dsp:nvSpPr>
      <dsp:spPr>
        <a:xfrm>
          <a:off x="1799270" y="1051961"/>
          <a:ext cx="1540893" cy="456313"/>
        </a:xfrm>
        <a:prstGeom prst="roundRect">
          <a:avLst/>
        </a:prstGeom>
        <a:solidFill>
          <a:schemeClr val="accent6">
            <a:lumMod val="40000"/>
            <a:lumOff val="60000"/>
          </a:schemeClr>
        </a:solidFill>
        <a:ln w="12700" cap="flat" cmpd="sng" algn="ctr">
          <a:solidFill>
            <a:schemeClr val="accent6">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GB" sz="1000" kern="1200" dirty="0">
              <a:solidFill>
                <a:schemeClr val="tx1"/>
              </a:solidFill>
              <a:latin typeface="Calibri" panose="020F0502020204030204" pitchFamily="34" charset="0"/>
              <a:cs typeface="Calibri" panose="020F0502020204030204" pitchFamily="34" charset="0"/>
            </a:rPr>
            <a:t>Frontline health workers have the experience of implementing QI projects</a:t>
          </a:r>
        </a:p>
      </dsp:txBody>
      <dsp:txXfrm>
        <a:off x="1821545" y="1074236"/>
        <a:ext cx="1496343" cy="411763"/>
      </dsp:txXfrm>
    </dsp:sp>
    <dsp:sp modelId="{E5C5D141-0126-4DEA-82D7-EDFEE817159E}">
      <dsp:nvSpPr>
        <dsp:cNvPr id="0" name=""/>
        <dsp:cNvSpPr/>
      </dsp:nvSpPr>
      <dsp:spPr>
        <a:xfrm>
          <a:off x="3938993" y="3008437"/>
          <a:ext cx="1585879" cy="402366"/>
        </a:xfrm>
        <a:prstGeom prst="roundRect">
          <a:avLst/>
        </a:prstGeom>
        <a:solidFill>
          <a:schemeClr val="accent1">
            <a:hueOff val="0"/>
            <a:satOff val="0"/>
            <a:lumOff val="0"/>
            <a:alphaOff val="0"/>
          </a:schemeClr>
        </a:solidFill>
        <a:ln w="12700" cap="flat" cmpd="sng" algn="ctr">
          <a:solidFill>
            <a:schemeClr val="tx2">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GB" sz="1000" kern="1200" dirty="0" err="1">
              <a:solidFill>
                <a:schemeClr val="tx1"/>
              </a:solidFill>
              <a:latin typeface="Calibri" panose="020F0502020204030204" pitchFamily="34" charset="0"/>
              <a:cs typeface="Calibri" panose="020F0502020204030204" pitchFamily="34" charset="0"/>
            </a:rPr>
            <a:t>MoH</a:t>
          </a:r>
          <a:r>
            <a:rPr lang="en-GB" sz="1000" kern="1200" dirty="0">
              <a:solidFill>
                <a:schemeClr val="tx1"/>
              </a:solidFill>
              <a:latin typeface="Calibri" panose="020F0502020204030204" pitchFamily="34" charset="0"/>
              <a:cs typeface="Calibri" panose="020F0502020204030204" pitchFamily="34" charset="0"/>
            </a:rPr>
            <a:t> implements a TQM system </a:t>
          </a:r>
        </a:p>
      </dsp:txBody>
      <dsp:txXfrm>
        <a:off x="3958635" y="3028079"/>
        <a:ext cx="1546595" cy="36308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EF91C1-5DB8-42FE-B70A-4B5E181C7004}">
      <dsp:nvSpPr>
        <dsp:cNvPr id="0" name=""/>
        <dsp:cNvSpPr/>
      </dsp:nvSpPr>
      <dsp:spPr>
        <a:xfrm>
          <a:off x="4051942" y="4259192"/>
          <a:ext cx="325821" cy="91440"/>
        </a:xfrm>
        <a:custGeom>
          <a:avLst/>
          <a:gdLst/>
          <a:ahLst/>
          <a:cxnLst/>
          <a:rect l="0" t="0" r="0" b="0"/>
          <a:pathLst>
            <a:path>
              <a:moveTo>
                <a:pt x="0" y="45720"/>
              </a:moveTo>
              <a:lnTo>
                <a:pt x="325821" y="45720"/>
              </a:lnTo>
            </a:path>
          </a:pathLst>
        </a:custGeom>
        <a:noFill/>
        <a:ln w="12700" cap="flat" cmpd="sng" algn="ctr">
          <a:solidFill>
            <a:schemeClr val="tx1">
              <a:lumMod val="50000"/>
              <a:lumOff val="50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solidFill>
              <a:schemeClr val="tx1"/>
            </a:solidFill>
            <a:latin typeface="Calibri" panose="020F0502020204030204" pitchFamily="34" charset="0"/>
            <a:cs typeface="Calibri" panose="020F0502020204030204" pitchFamily="34" charset="0"/>
          </a:endParaRPr>
        </a:p>
      </dsp:txBody>
      <dsp:txXfrm>
        <a:off x="4206707" y="4296767"/>
        <a:ext cx="16291" cy="16291"/>
      </dsp:txXfrm>
    </dsp:sp>
    <dsp:sp modelId="{CBF1082B-AB26-4009-94C1-0F6894E64B45}">
      <dsp:nvSpPr>
        <dsp:cNvPr id="0" name=""/>
        <dsp:cNvSpPr/>
      </dsp:nvSpPr>
      <dsp:spPr>
        <a:xfrm>
          <a:off x="1624982" y="2526111"/>
          <a:ext cx="797854" cy="1778801"/>
        </a:xfrm>
        <a:custGeom>
          <a:avLst/>
          <a:gdLst/>
          <a:ahLst/>
          <a:cxnLst/>
          <a:rect l="0" t="0" r="0" b="0"/>
          <a:pathLst>
            <a:path>
              <a:moveTo>
                <a:pt x="0" y="0"/>
              </a:moveTo>
              <a:lnTo>
                <a:pt x="398927" y="0"/>
              </a:lnTo>
              <a:lnTo>
                <a:pt x="398927" y="1778801"/>
              </a:lnTo>
              <a:lnTo>
                <a:pt x="797854" y="1778801"/>
              </a:lnTo>
            </a:path>
          </a:pathLst>
        </a:custGeom>
        <a:noFill/>
        <a:ln w="12700" cap="flat" cmpd="sng" algn="ctr">
          <a:solidFill>
            <a:schemeClr val="tx1">
              <a:lumMod val="50000"/>
              <a:lumOff val="50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n-GB" sz="600" kern="1200">
            <a:solidFill>
              <a:schemeClr val="tx1"/>
            </a:solidFill>
            <a:latin typeface="Calibri" panose="020F0502020204030204" pitchFamily="34" charset="0"/>
            <a:cs typeface="Calibri" panose="020F0502020204030204" pitchFamily="34" charset="0"/>
          </a:endParaRPr>
        </a:p>
      </dsp:txBody>
      <dsp:txXfrm>
        <a:off x="1975170" y="3366773"/>
        <a:ext cx="97477" cy="97477"/>
      </dsp:txXfrm>
    </dsp:sp>
    <dsp:sp modelId="{B8292535-C910-4111-9DD2-6EEB64D9B1E0}">
      <dsp:nvSpPr>
        <dsp:cNvPr id="0" name=""/>
        <dsp:cNvSpPr/>
      </dsp:nvSpPr>
      <dsp:spPr>
        <a:xfrm>
          <a:off x="4051942" y="3638344"/>
          <a:ext cx="325821" cy="91440"/>
        </a:xfrm>
        <a:custGeom>
          <a:avLst/>
          <a:gdLst/>
          <a:ahLst/>
          <a:cxnLst/>
          <a:rect l="0" t="0" r="0" b="0"/>
          <a:pathLst>
            <a:path>
              <a:moveTo>
                <a:pt x="0" y="45720"/>
              </a:moveTo>
              <a:lnTo>
                <a:pt x="325821" y="45720"/>
              </a:lnTo>
            </a:path>
          </a:pathLst>
        </a:custGeom>
        <a:noFill/>
        <a:ln w="12700" cap="flat" cmpd="sng" algn="ctr">
          <a:solidFill>
            <a:schemeClr val="tx1">
              <a:lumMod val="50000"/>
              <a:lumOff val="50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solidFill>
              <a:schemeClr val="tx1"/>
            </a:solidFill>
            <a:latin typeface="Calibri" panose="020F0502020204030204" pitchFamily="34" charset="0"/>
            <a:cs typeface="Calibri" panose="020F0502020204030204" pitchFamily="34" charset="0"/>
          </a:endParaRPr>
        </a:p>
      </dsp:txBody>
      <dsp:txXfrm>
        <a:off x="4206707" y="3675919"/>
        <a:ext cx="16291" cy="16291"/>
      </dsp:txXfrm>
    </dsp:sp>
    <dsp:sp modelId="{0B042CAF-2C41-485B-866C-7CDE78BA3BA6}">
      <dsp:nvSpPr>
        <dsp:cNvPr id="0" name=""/>
        <dsp:cNvSpPr/>
      </dsp:nvSpPr>
      <dsp:spPr>
        <a:xfrm>
          <a:off x="1624982" y="2526111"/>
          <a:ext cx="797854" cy="1157953"/>
        </a:xfrm>
        <a:custGeom>
          <a:avLst/>
          <a:gdLst/>
          <a:ahLst/>
          <a:cxnLst/>
          <a:rect l="0" t="0" r="0" b="0"/>
          <a:pathLst>
            <a:path>
              <a:moveTo>
                <a:pt x="0" y="0"/>
              </a:moveTo>
              <a:lnTo>
                <a:pt x="398927" y="0"/>
              </a:lnTo>
              <a:lnTo>
                <a:pt x="398927" y="1157953"/>
              </a:lnTo>
              <a:lnTo>
                <a:pt x="797854" y="1157953"/>
              </a:lnTo>
            </a:path>
          </a:pathLst>
        </a:custGeom>
        <a:noFill/>
        <a:ln w="12700" cap="flat" cmpd="sng" algn="ctr">
          <a:solidFill>
            <a:schemeClr val="tx1">
              <a:lumMod val="50000"/>
              <a:lumOff val="50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solidFill>
              <a:schemeClr val="tx1"/>
            </a:solidFill>
            <a:latin typeface="Calibri" panose="020F0502020204030204" pitchFamily="34" charset="0"/>
            <a:cs typeface="Calibri" panose="020F0502020204030204" pitchFamily="34" charset="0"/>
          </a:endParaRPr>
        </a:p>
      </dsp:txBody>
      <dsp:txXfrm>
        <a:off x="1988754" y="3069932"/>
        <a:ext cx="70310" cy="70310"/>
      </dsp:txXfrm>
    </dsp:sp>
    <dsp:sp modelId="{9030041E-1ABA-4FEB-8F18-05465CF8CEDD}">
      <dsp:nvSpPr>
        <dsp:cNvPr id="0" name=""/>
        <dsp:cNvSpPr/>
      </dsp:nvSpPr>
      <dsp:spPr>
        <a:xfrm>
          <a:off x="4051942" y="2442368"/>
          <a:ext cx="325821" cy="620848"/>
        </a:xfrm>
        <a:custGeom>
          <a:avLst/>
          <a:gdLst/>
          <a:ahLst/>
          <a:cxnLst/>
          <a:rect l="0" t="0" r="0" b="0"/>
          <a:pathLst>
            <a:path>
              <a:moveTo>
                <a:pt x="0" y="0"/>
              </a:moveTo>
              <a:lnTo>
                <a:pt x="162910" y="0"/>
              </a:lnTo>
              <a:lnTo>
                <a:pt x="162910" y="620848"/>
              </a:lnTo>
              <a:lnTo>
                <a:pt x="325821" y="620848"/>
              </a:lnTo>
            </a:path>
          </a:pathLst>
        </a:custGeom>
        <a:noFill/>
        <a:ln w="12700" cap="flat" cmpd="sng" algn="ctr">
          <a:solidFill>
            <a:schemeClr val="tx1">
              <a:lumMod val="50000"/>
              <a:lumOff val="50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solidFill>
              <a:schemeClr val="tx1"/>
            </a:solidFill>
            <a:latin typeface="Calibri" panose="020F0502020204030204" pitchFamily="34" charset="0"/>
            <a:cs typeface="Calibri" panose="020F0502020204030204" pitchFamily="34" charset="0"/>
          </a:endParaRPr>
        </a:p>
      </dsp:txBody>
      <dsp:txXfrm>
        <a:off x="4197323" y="2735263"/>
        <a:ext cx="35057" cy="35057"/>
      </dsp:txXfrm>
    </dsp:sp>
    <dsp:sp modelId="{F2A1F6B6-B7FC-49A0-A425-8C98DA81ACE0}">
      <dsp:nvSpPr>
        <dsp:cNvPr id="0" name=""/>
        <dsp:cNvSpPr/>
      </dsp:nvSpPr>
      <dsp:spPr>
        <a:xfrm>
          <a:off x="4051942" y="2396648"/>
          <a:ext cx="325821" cy="91440"/>
        </a:xfrm>
        <a:custGeom>
          <a:avLst/>
          <a:gdLst/>
          <a:ahLst/>
          <a:cxnLst/>
          <a:rect l="0" t="0" r="0" b="0"/>
          <a:pathLst>
            <a:path>
              <a:moveTo>
                <a:pt x="0" y="45720"/>
              </a:moveTo>
              <a:lnTo>
                <a:pt x="325821" y="45720"/>
              </a:lnTo>
            </a:path>
          </a:pathLst>
        </a:custGeom>
        <a:noFill/>
        <a:ln w="12700" cap="flat" cmpd="sng" algn="ctr">
          <a:solidFill>
            <a:schemeClr val="tx1">
              <a:lumMod val="50000"/>
              <a:lumOff val="50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solidFill>
              <a:schemeClr val="tx1"/>
            </a:solidFill>
            <a:latin typeface="Calibri" panose="020F0502020204030204" pitchFamily="34" charset="0"/>
            <a:cs typeface="Calibri" panose="020F0502020204030204" pitchFamily="34" charset="0"/>
          </a:endParaRPr>
        </a:p>
      </dsp:txBody>
      <dsp:txXfrm>
        <a:off x="4206707" y="2434222"/>
        <a:ext cx="16291" cy="16291"/>
      </dsp:txXfrm>
    </dsp:sp>
    <dsp:sp modelId="{35DED027-643F-47C2-9971-0E6715391CCD}">
      <dsp:nvSpPr>
        <dsp:cNvPr id="0" name=""/>
        <dsp:cNvSpPr/>
      </dsp:nvSpPr>
      <dsp:spPr>
        <a:xfrm>
          <a:off x="4051942" y="1821520"/>
          <a:ext cx="325821" cy="620848"/>
        </a:xfrm>
        <a:custGeom>
          <a:avLst/>
          <a:gdLst/>
          <a:ahLst/>
          <a:cxnLst/>
          <a:rect l="0" t="0" r="0" b="0"/>
          <a:pathLst>
            <a:path>
              <a:moveTo>
                <a:pt x="0" y="620848"/>
              </a:moveTo>
              <a:lnTo>
                <a:pt x="162910" y="620848"/>
              </a:lnTo>
              <a:lnTo>
                <a:pt x="162910" y="0"/>
              </a:lnTo>
              <a:lnTo>
                <a:pt x="325821" y="0"/>
              </a:lnTo>
            </a:path>
          </a:pathLst>
        </a:custGeom>
        <a:noFill/>
        <a:ln w="12700" cap="flat" cmpd="sng" algn="ctr">
          <a:solidFill>
            <a:schemeClr val="tx1">
              <a:lumMod val="50000"/>
              <a:lumOff val="50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solidFill>
              <a:schemeClr val="tx1"/>
            </a:solidFill>
            <a:latin typeface="Calibri" panose="020F0502020204030204" pitchFamily="34" charset="0"/>
            <a:cs typeface="Calibri" panose="020F0502020204030204" pitchFamily="34" charset="0"/>
          </a:endParaRPr>
        </a:p>
      </dsp:txBody>
      <dsp:txXfrm>
        <a:off x="4197323" y="2114415"/>
        <a:ext cx="35057" cy="35057"/>
      </dsp:txXfrm>
    </dsp:sp>
    <dsp:sp modelId="{5B56B3CE-BB89-41AB-A135-F2DE8DD8BF26}">
      <dsp:nvSpPr>
        <dsp:cNvPr id="0" name=""/>
        <dsp:cNvSpPr/>
      </dsp:nvSpPr>
      <dsp:spPr>
        <a:xfrm>
          <a:off x="1624982" y="2396648"/>
          <a:ext cx="797854" cy="91440"/>
        </a:xfrm>
        <a:custGeom>
          <a:avLst/>
          <a:gdLst/>
          <a:ahLst/>
          <a:cxnLst/>
          <a:rect l="0" t="0" r="0" b="0"/>
          <a:pathLst>
            <a:path>
              <a:moveTo>
                <a:pt x="0" y="129462"/>
              </a:moveTo>
              <a:lnTo>
                <a:pt x="398927" y="129462"/>
              </a:lnTo>
              <a:lnTo>
                <a:pt x="398927" y="45720"/>
              </a:lnTo>
              <a:lnTo>
                <a:pt x="797854" y="45720"/>
              </a:lnTo>
            </a:path>
          </a:pathLst>
        </a:custGeom>
        <a:noFill/>
        <a:ln w="12700" cap="flat" cmpd="sng" algn="ctr">
          <a:solidFill>
            <a:schemeClr val="tx1">
              <a:lumMod val="50000"/>
              <a:lumOff val="50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solidFill>
              <a:schemeClr val="tx1"/>
            </a:solidFill>
            <a:latin typeface="Calibri" panose="020F0502020204030204" pitchFamily="34" charset="0"/>
            <a:cs typeface="Calibri" panose="020F0502020204030204" pitchFamily="34" charset="0"/>
          </a:endParaRPr>
        </a:p>
      </dsp:txBody>
      <dsp:txXfrm>
        <a:off x="2003853" y="2422312"/>
        <a:ext cx="40111" cy="40111"/>
      </dsp:txXfrm>
    </dsp:sp>
    <dsp:sp modelId="{82E01B52-8F15-9145-BD9C-48D740D73DA0}">
      <dsp:nvSpPr>
        <dsp:cNvPr id="0" name=""/>
        <dsp:cNvSpPr/>
      </dsp:nvSpPr>
      <dsp:spPr>
        <a:xfrm>
          <a:off x="4051942" y="890248"/>
          <a:ext cx="314743" cy="341183"/>
        </a:xfrm>
        <a:custGeom>
          <a:avLst/>
          <a:gdLst/>
          <a:ahLst/>
          <a:cxnLst/>
          <a:rect l="0" t="0" r="0" b="0"/>
          <a:pathLst>
            <a:path>
              <a:moveTo>
                <a:pt x="0" y="0"/>
              </a:moveTo>
              <a:lnTo>
                <a:pt x="157371" y="0"/>
              </a:lnTo>
              <a:lnTo>
                <a:pt x="157371" y="341183"/>
              </a:lnTo>
              <a:lnTo>
                <a:pt x="314743" y="34118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solidFill>
              <a:schemeClr val="tx1"/>
            </a:solidFill>
          </a:endParaRPr>
        </a:p>
      </dsp:txBody>
      <dsp:txXfrm>
        <a:off x="4197709" y="1049235"/>
        <a:ext cx="23209" cy="23209"/>
      </dsp:txXfrm>
    </dsp:sp>
    <dsp:sp modelId="{3629C91A-C1EE-43F1-957A-41114723552D}">
      <dsp:nvSpPr>
        <dsp:cNvPr id="0" name=""/>
        <dsp:cNvSpPr/>
      </dsp:nvSpPr>
      <dsp:spPr>
        <a:xfrm>
          <a:off x="4051942" y="579824"/>
          <a:ext cx="325821" cy="310424"/>
        </a:xfrm>
        <a:custGeom>
          <a:avLst/>
          <a:gdLst/>
          <a:ahLst/>
          <a:cxnLst/>
          <a:rect l="0" t="0" r="0" b="0"/>
          <a:pathLst>
            <a:path>
              <a:moveTo>
                <a:pt x="0" y="310424"/>
              </a:moveTo>
              <a:lnTo>
                <a:pt x="162910" y="310424"/>
              </a:lnTo>
              <a:lnTo>
                <a:pt x="162910" y="0"/>
              </a:lnTo>
              <a:lnTo>
                <a:pt x="325821" y="0"/>
              </a:lnTo>
            </a:path>
          </a:pathLst>
        </a:custGeom>
        <a:noFill/>
        <a:ln w="12700" cap="flat" cmpd="sng" algn="ctr">
          <a:solidFill>
            <a:schemeClr val="tx1">
              <a:lumMod val="50000"/>
              <a:lumOff val="50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solidFill>
              <a:schemeClr val="tx1"/>
            </a:solidFill>
            <a:latin typeface="Calibri" panose="020F0502020204030204" pitchFamily="34" charset="0"/>
            <a:cs typeface="Calibri" panose="020F0502020204030204" pitchFamily="34" charset="0"/>
          </a:endParaRPr>
        </a:p>
      </dsp:txBody>
      <dsp:txXfrm>
        <a:off x="4203602" y="723785"/>
        <a:ext cx="22501" cy="22501"/>
      </dsp:txXfrm>
    </dsp:sp>
    <dsp:sp modelId="{E0E8751D-25B0-49F6-8BD6-1AE720FE00F2}">
      <dsp:nvSpPr>
        <dsp:cNvPr id="0" name=""/>
        <dsp:cNvSpPr/>
      </dsp:nvSpPr>
      <dsp:spPr>
        <a:xfrm>
          <a:off x="1624982" y="890248"/>
          <a:ext cx="797854" cy="1635863"/>
        </a:xfrm>
        <a:custGeom>
          <a:avLst/>
          <a:gdLst/>
          <a:ahLst/>
          <a:cxnLst/>
          <a:rect l="0" t="0" r="0" b="0"/>
          <a:pathLst>
            <a:path>
              <a:moveTo>
                <a:pt x="0" y="1635863"/>
              </a:moveTo>
              <a:lnTo>
                <a:pt x="398927" y="1635863"/>
              </a:lnTo>
              <a:lnTo>
                <a:pt x="398927" y="0"/>
              </a:lnTo>
              <a:lnTo>
                <a:pt x="797854" y="0"/>
              </a:lnTo>
            </a:path>
          </a:pathLst>
        </a:custGeom>
        <a:noFill/>
        <a:ln w="12700" cap="flat" cmpd="sng" algn="ctr">
          <a:solidFill>
            <a:schemeClr val="tx1">
              <a:lumMod val="50000"/>
              <a:lumOff val="50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n-GB" sz="600" kern="1200">
            <a:solidFill>
              <a:schemeClr val="tx1"/>
            </a:solidFill>
            <a:latin typeface="Calibri" panose="020F0502020204030204" pitchFamily="34" charset="0"/>
            <a:cs typeface="Calibri" panose="020F0502020204030204" pitchFamily="34" charset="0"/>
          </a:endParaRPr>
        </a:p>
      </dsp:txBody>
      <dsp:txXfrm>
        <a:off x="1978407" y="1662678"/>
        <a:ext cx="91003" cy="91003"/>
      </dsp:txXfrm>
    </dsp:sp>
    <dsp:sp modelId="{31701DDF-4BA4-40CD-93CE-A42E291FC80F}">
      <dsp:nvSpPr>
        <dsp:cNvPr id="0" name=""/>
        <dsp:cNvSpPr/>
      </dsp:nvSpPr>
      <dsp:spPr>
        <a:xfrm flipH="1">
          <a:off x="0" y="1478400"/>
          <a:ext cx="1154542" cy="2095422"/>
        </a:xfrm>
        <a:prstGeom prst="roundRect">
          <a:avLst/>
        </a:prstGeom>
        <a:solidFill>
          <a:schemeClr val="accent4">
            <a:lumMod val="60000"/>
            <a:lumOff val="40000"/>
          </a:schemeClr>
        </a:solidFill>
        <a:ln w="12700" cap="flat" cmpd="sng" algn="ctr">
          <a:solidFill>
            <a:schemeClr val="accent4">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GB" sz="1400" kern="1200" dirty="0">
              <a:solidFill>
                <a:schemeClr val="tx1"/>
              </a:solidFill>
              <a:latin typeface="Calibri" panose="020F0502020204030204" pitchFamily="34" charset="0"/>
              <a:cs typeface="Calibri" panose="020F0502020204030204" pitchFamily="34" charset="0"/>
            </a:rPr>
            <a:t>To improve the health and life chances of children in isolated communities</a:t>
          </a:r>
        </a:p>
      </dsp:txBody>
      <dsp:txXfrm>
        <a:off x="56360" y="1534760"/>
        <a:ext cx="1041822" cy="1982702"/>
      </dsp:txXfrm>
    </dsp:sp>
    <dsp:sp modelId="{CF5CEE62-B934-4D9E-84CB-152EE3946C13}">
      <dsp:nvSpPr>
        <dsp:cNvPr id="0" name=""/>
        <dsp:cNvSpPr/>
      </dsp:nvSpPr>
      <dsp:spPr>
        <a:xfrm>
          <a:off x="2422836" y="641908"/>
          <a:ext cx="1629105" cy="496678"/>
        </a:xfrm>
        <a:prstGeom prst="roundRect">
          <a:avLst/>
        </a:prstGeom>
        <a:solidFill>
          <a:schemeClr val="accent6">
            <a:lumMod val="40000"/>
            <a:lumOff val="60000"/>
          </a:schemeClr>
        </a:solidFill>
        <a:ln w="12700" cap="flat" cmpd="sng" algn="ctr">
          <a:solidFill>
            <a:schemeClr val="accent6">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GB" sz="1300" kern="1200" dirty="0">
              <a:solidFill>
                <a:schemeClr val="tx1"/>
              </a:solidFill>
              <a:latin typeface="Calibri" panose="020F0502020204030204" pitchFamily="34" charset="0"/>
              <a:cs typeface="Calibri" panose="020F0502020204030204" pitchFamily="34" charset="0"/>
            </a:rPr>
            <a:t> Good health &amp; wellbeing</a:t>
          </a:r>
        </a:p>
      </dsp:txBody>
      <dsp:txXfrm>
        <a:off x="2447082" y="666154"/>
        <a:ext cx="1580613" cy="448186"/>
      </dsp:txXfrm>
    </dsp:sp>
    <dsp:sp modelId="{698C40A9-F66D-45B9-83BD-8C24309EC503}">
      <dsp:nvSpPr>
        <dsp:cNvPr id="0" name=""/>
        <dsp:cNvSpPr/>
      </dsp:nvSpPr>
      <dsp:spPr>
        <a:xfrm>
          <a:off x="4377763" y="331484"/>
          <a:ext cx="1629105" cy="496678"/>
        </a:xfrm>
        <a:prstGeom prst="roundRect">
          <a:avLst/>
        </a:prstGeom>
        <a:solidFill>
          <a:schemeClr val="accent1">
            <a:hueOff val="0"/>
            <a:satOff val="0"/>
            <a:lumOff val="0"/>
            <a:alphaOff val="0"/>
          </a:schemeClr>
        </a:solidFill>
        <a:ln w="12700" cap="flat" cmpd="sng" algn="ctr">
          <a:solidFill>
            <a:schemeClr val="tx2">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GB" sz="1300" kern="1200" dirty="0">
              <a:solidFill>
                <a:schemeClr val="tx1"/>
              </a:solidFill>
              <a:latin typeface="Calibri" panose="020F0502020204030204" pitchFamily="34" charset="0"/>
              <a:cs typeface="Calibri" panose="020F0502020204030204" pitchFamily="34" charset="0"/>
            </a:rPr>
            <a:t>Understanding of general health issues</a:t>
          </a:r>
        </a:p>
      </dsp:txBody>
      <dsp:txXfrm>
        <a:off x="4402009" y="355730"/>
        <a:ext cx="1580613" cy="448186"/>
      </dsp:txXfrm>
    </dsp:sp>
    <dsp:sp modelId="{07D0C388-329C-B04E-AEC5-DD24CD2BBEA0}">
      <dsp:nvSpPr>
        <dsp:cNvPr id="0" name=""/>
        <dsp:cNvSpPr/>
      </dsp:nvSpPr>
      <dsp:spPr>
        <a:xfrm>
          <a:off x="4366685" y="983092"/>
          <a:ext cx="1629105" cy="496678"/>
        </a:xfrm>
        <a:prstGeom prst="roundRect">
          <a:avLst/>
        </a:prstGeom>
        <a:solidFill>
          <a:schemeClr val="accent1">
            <a:hueOff val="0"/>
            <a:satOff val="0"/>
            <a:lumOff val="0"/>
            <a:alphaOff val="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solidFill>
                <a:schemeClr val="tx1"/>
              </a:solidFill>
              <a:latin typeface="Calibri" panose="020F0502020204030204" pitchFamily="34" charset="0"/>
              <a:cs typeface="Calibri" panose="020F0502020204030204" pitchFamily="34" charset="0"/>
            </a:rPr>
            <a:t>Understanding of sexual health issues</a:t>
          </a:r>
        </a:p>
      </dsp:txBody>
      <dsp:txXfrm>
        <a:off x="4390931" y="1007338"/>
        <a:ext cx="1580613" cy="448186"/>
      </dsp:txXfrm>
    </dsp:sp>
    <dsp:sp modelId="{C95986DA-6B69-43E6-8BED-646E4A63B317}">
      <dsp:nvSpPr>
        <dsp:cNvPr id="0" name=""/>
        <dsp:cNvSpPr/>
      </dsp:nvSpPr>
      <dsp:spPr>
        <a:xfrm>
          <a:off x="2422836" y="2194029"/>
          <a:ext cx="1629105" cy="496678"/>
        </a:xfrm>
        <a:prstGeom prst="roundRect">
          <a:avLst/>
        </a:prstGeom>
        <a:solidFill>
          <a:schemeClr val="accent6">
            <a:lumMod val="40000"/>
            <a:lumOff val="60000"/>
          </a:schemeClr>
        </a:solidFill>
        <a:ln w="12700" cap="flat" cmpd="sng" algn="ctr">
          <a:solidFill>
            <a:schemeClr val="accent6">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GB" sz="1300" kern="1200" dirty="0">
              <a:solidFill>
                <a:schemeClr val="tx1"/>
              </a:solidFill>
              <a:latin typeface="Calibri" panose="020F0502020204030204" pitchFamily="34" charset="0"/>
              <a:cs typeface="Calibri" panose="020F0502020204030204" pitchFamily="34" charset="0"/>
            </a:rPr>
            <a:t>Gender equality</a:t>
          </a:r>
        </a:p>
      </dsp:txBody>
      <dsp:txXfrm>
        <a:off x="2447082" y="2218275"/>
        <a:ext cx="1580613" cy="448186"/>
      </dsp:txXfrm>
    </dsp:sp>
    <dsp:sp modelId="{576BB80C-775C-4C2D-910C-A34DDF54FB5B}">
      <dsp:nvSpPr>
        <dsp:cNvPr id="0" name=""/>
        <dsp:cNvSpPr/>
      </dsp:nvSpPr>
      <dsp:spPr>
        <a:xfrm>
          <a:off x="4377763" y="1573181"/>
          <a:ext cx="1629105" cy="496678"/>
        </a:xfrm>
        <a:prstGeom prst="roundRect">
          <a:avLst/>
        </a:prstGeom>
        <a:solidFill>
          <a:schemeClr val="accent1">
            <a:hueOff val="0"/>
            <a:satOff val="0"/>
            <a:lumOff val="0"/>
            <a:alphaOff val="0"/>
          </a:schemeClr>
        </a:solidFill>
        <a:ln w="12700" cap="flat" cmpd="sng" algn="ctr">
          <a:solidFill>
            <a:schemeClr val="tx2">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GB" sz="1300" kern="1200" dirty="0">
              <a:solidFill>
                <a:schemeClr val="tx1"/>
              </a:solidFill>
              <a:latin typeface="Calibri" panose="020F0502020204030204" pitchFamily="34" charset="0"/>
              <a:cs typeface="Calibri" panose="020F0502020204030204" pitchFamily="34" charset="0"/>
            </a:rPr>
            <a:t>Equal confidence of children of both sexes</a:t>
          </a:r>
        </a:p>
      </dsp:txBody>
      <dsp:txXfrm>
        <a:off x="4402009" y="1597427"/>
        <a:ext cx="1580613" cy="448186"/>
      </dsp:txXfrm>
    </dsp:sp>
    <dsp:sp modelId="{95440F24-3AA8-499B-B7D6-91ECBF47812A}">
      <dsp:nvSpPr>
        <dsp:cNvPr id="0" name=""/>
        <dsp:cNvSpPr/>
      </dsp:nvSpPr>
      <dsp:spPr>
        <a:xfrm>
          <a:off x="4377763" y="2194029"/>
          <a:ext cx="1629105" cy="496678"/>
        </a:xfrm>
        <a:prstGeom prst="roundRect">
          <a:avLst/>
        </a:prstGeom>
        <a:solidFill>
          <a:schemeClr val="accent1">
            <a:hueOff val="0"/>
            <a:satOff val="0"/>
            <a:lumOff val="0"/>
            <a:alphaOff val="0"/>
          </a:schemeClr>
        </a:solidFill>
        <a:ln w="12700" cap="flat" cmpd="sng" algn="ctr">
          <a:solidFill>
            <a:schemeClr val="tx2">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GB" sz="1300" kern="1200" dirty="0">
              <a:solidFill>
                <a:schemeClr val="tx1"/>
              </a:solidFill>
              <a:latin typeface="Calibri" panose="020F0502020204030204" pitchFamily="34" charset="0"/>
              <a:cs typeface="Calibri" panose="020F0502020204030204" pitchFamily="34" charset="0"/>
            </a:rPr>
            <a:t>Mutual respect between girls and boys</a:t>
          </a:r>
        </a:p>
      </dsp:txBody>
      <dsp:txXfrm>
        <a:off x="4402009" y="2218275"/>
        <a:ext cx="1580613" cy="448186"/>
      </dsp:txXfrm>
    </dsp:sp>
    <dsp:sp modelId="{83D12D3C-5D5F-4B3E-96D8-ACA58243AF26}">
      <dsp:nvSpPr>
        <dsp:cNvPr id="0" name=""/>
        <dsp:cNvSpPr/>
      </dsp:nvSpPr>
      <dsp:spPr>
        <a:xfrm>
          <a:off x="4377763" y="2814877"/>
          <a:ext cx="1629105" cy="496678"/>
        </a:xfrm>
        <a:prstGeom prst="roundRect">
          <a:avLst/>
        </a:prstGeom>
        <a:solidFill>
          <a:schemeClr val="accent1">
            <a:hueOff val="0"/>
            <a:satOff val="0"/>
            <a:lumOff val="0"/>
            <a:alphaOff val="0"/>
          </a:schemeClr>
        </a:solidFill>
        <a:ln w="12700" cap="flat" cmpd="sng" algn="ctr">
          <a:solidFill>
            <a:schemeClr val="tx2">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GB" sz="1300" kern="1200" dirty="0">
              <a:solidFill>
                <a:schemeClr val="tx1"/>
              </a:solidFill>
              <a:latin typeface="Calibri" panose="020F0502020204030204" pitchFamily="34" charset="0"/>
              <a:cs typeface="Calibri" panose="020F0502020204030204" pitchFamily="34" charset="0"/>
            </a:rPr>
            <a:t>Equal chances for girls and boys</a:t>
          </a:r>
        </a:p>
      </dsp:txBody>
      <dsp:txXfrm>
        <a:off x="4402009" y="2839123"/>
        <a:ext cx="1580613" cy="448186"/>
      </dsp:txXfrm>
    </dsp:sp>
    <dsp:sp modelId="{1110CBB3-4B48-487E-9300-6E98CBB10B27}">
      <dsp:nvSpPr>
        <dsp:cNvPr id="0" name=""/>
        <dsp:cNvSpPr/>
      </dsp:nvSpPr>
      <dsp:spPr>
        <a:xfrm>
          <a:off x="2422836" y="3435725"/>
          <a:ext cx="1629105" cy="496678"/>
        </a:xfrm>
        <a:prstGeom prst="roundRect">
          <a:avLst/>
        </a:prstGeom>
        <a:solidFill>
          <a:schemeClr val="accent6">
            <a:lumMod val="40000"/>
            <a:lumOff val="60000"/>
          </a:schemeClr>
        </a:solidFill>
        <a:ln w="12700" cap="flat" cmpd="sng" algn="ctr">
          <a:solidFill>
            <a:schemeClr val="accent6">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GB" sz="1300" kern="1200" dirty="0">
              <a:solidFill>
                <a:schemeClr val="tx1"/>
              </a:solidFill>
              <a:latin typeface="Calibri" panose="020F0502020204030204" pitchFamily="34" charset="0"/>
              <a:cs typeface="Calibri" panose="020F0502020204030204" pitchFamily="34" charset="0"/>
            </a:rPr>
            <a:t>Quality education</a:t>
          </a:r>
        </a:p>
      </dsp:txBody>
      <dsp:txXfrm>
        <a:off x="2447082" y="3459971"/>
        <a:ext cx="1580613" cy="448186"/>
      </dsp:txXfrm>
    </dsp:sp>
    <dsp:sp modelId="{E79EFC4D-05C3-4A7A-9331-834E6CB1134D}">
      <dsp:nvSpPr>
        <dsp:cNvPr id="0" name=""/>
        <dsp:cNvSpPr/>
      </dsp:nvSpPr>
      <dsp:spPr>
        <a:xfrm>
          <a:off x="4377763" y="3435725"/>
          <a:ext cx="1629105" cy="496678"/>
        </a:xfrm>
        <a:prstGeom prst="roundRect">
          <a:avLst/>
        </a:prstGeom>
        <a:solidFill>
          <a:schemeClr val="accent1">
            <a:hueOff val="0"/>
            <a:satOff val="0"/>
            <a:lumOff val="0"/>
            <a:alphaOff val="0"/>
          </a:schemeClr>
        </a:solidFill>
        <a:ln w="12700" cap="flat" cmpd="sng" algn="ctr">
          <a:solidFill>
            <a:schemeClr val="tx2">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GB" sz="1300" kern="1200" dirty="0">
              <a:solidFill>
                <a:schemeClr val="tx1"/>
              </a:solidFill>
              <a:latin typeface="Calibri" panose="020F0502020204030204" pitchFamily="34" charset="0"/>
              <a:cs typeface="Calibri" panose="020F0502020204030204" pitchFamily="34" charset="0"/>
            </a:rPr>
            <a:t>Empowerment to attend school</a:t>
          </a:r>
        </a:p>
      </dsp:txBody>
      <dsp:txXfrm>
        <a:off x="4402009" y="3459971"/>
        <a:ext cx="1580613" cy="448186"/>
      </dsp:txXfrm>
    </dsp:sp>
    <dsp:sp modelId="{D4DAEB71-1AA7-4037-85FF-293DB3909801}">
      <dsp:nvSpPr>
        <dsp:cNvPr id="0" name=""/>
        <dsp:cNvSpPr/>
      </dsp:nvSpPr>
      <dsp:spPr>
        <a:xfrm>
          <a:off x="2422836" y="4056573"/>
          <a:ext cx="1629105" cy="496678"/>
        </a:xfrm>
        <a:prstGeom prst="roundRect">
          <a:avLst/>
        </a:prstGeom>
        <a:solidFill>
          <a:schemeClr val="accent6">
            <a:lumMod val="40000"/>
            <a:lumOff val="60000"/>
          </a:schemeClr>
        </a:solidFill>
        <a:ln w="12700" cap="flat" cmpd="sng" algn="ctr">
          <a:solidFill>
            <a:schemeClr val="accent6">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GB" sz="1300" kern="1200" dirty="0">
              <a:solidFill>
                <a:schemeClr val="tx1"/>
              </a:solidFill>
              <a:latin typeface="Calibri" panose="020F0502020204030204" pitchFamily="34" charset="0"/>
              <a:cs typeface="Calibri" panose="020F0502020204030204" pitchFamily="34" charset="0"/>
            </a:rPr>
            <a:t>Not constrained by poverty</a:t>
          </a:r>
        </a:p>
      </dsp:txBody>
      <dsp:txXfrm>
        <a:off x="2447082" y="4080819"/>
        <a:ext cx="1580613" cy="448186"/>
      </dsp:txXfrm>
    </dsp:sp>
    <dsp:sp modelId="{E5C5D141-0126-4DEA-82D7-EDFEE817159E}">
      <dsp:nvSpPr>
        <dsp:cNvPr id="0" name=""/>
        <dsp:cNvSpPr/>
      </dsp:nvSpPr>
      <dsp:spPr>
        <a:xfrm>
          <a:off x="4377763" y="4056573"/>
          <a:ext cx="1629105" cy="496678"/>
        </a:xfrm>
        <a:prstGeom prst="roundRect">
          <a:avLst/>
        </a:prstGeom>
        <a:solidFill>
          <a:schemeClr val="accent1">
            <a:hueOff val="0"/>
            <a:satOff val="0"/>
            <a:lumOff val="0"/>
            <a:alphaOff val="0"/>
          </a:schemeClr>
        </a:solidFill>
        <a:ln w="12700" cap="flat" cmpd="sng" algn="ctr">
          <a:solidFill>
            <a:schemeClr val="tx2">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GB" sz="1300" kern="1200" dirty="0">
              <a:solidFill>
                <a:schemeClr val="tx1"/>
              </a:solidFill>
              <a:latin typeface="Calibri" panose="020F0502020204030204" pitchFamily="34" charset="0"/>
              <a:cs typeface="Calibri" panose="020F0502020204030204" pitchFamily="34" charset="0"/>
            </a:rPr>
            <a:t>Being educated and confident</a:t>
          </a:r>
        </a:p>
      </dsp:txBody>
      <dsp:txXfrm>
        <a:off x="4402009" y="4080819"/>
        <a:ext cx="1580613" cy="44818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EF91C1-5DB8-42FE-B70A-4B5E181C7004}">
      <dsp:nvSpPr>
        <dsp:cNvPr id="0" name=""/>
        <dsp:cNvSpPr/>
      </dsp:nvSpPr>
      <dsp:spPr>
        <a:xfrm>
          <a:off x="3582513" y="3435368"/>
          <a:ext cx="317692" cy="256511"/>
        </a:xfrm>
        <a:custGeom>
          <a:avLst/>
          <a:gdLst/>
          <a:ahLst/>
          <a:cxnLst/>
          <a:rect l="0" t="0" r="0" b="0"/>
          <a:pathLst>
            <a:path>
              <a:moveTo>
                <a:pt x="0" y="0"/>
              </a:moveTo>
              <a:lnTo>
                <a:pt x="158846" y="0"/>
              </a:lnTo>
              <a:lnTo>
                <a:pt x="158846" y="256511"/>
              </a:lnTo>
              <a:lnTo>
                <a:pt x="317692" y="256511"/>
              </a:lnTo>
            </a:path>
          </a:pathLst>
        </a:custGeom>
        <a:noFill/>
        <a:ln w="12700" cap="flat" cmpd="sng" algn="ctr">
          <a:solidFill>
            <a:schemeClr val="tx1">
              <a:lumMod val="50000"/>
              <a:lumOff val="50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latin typeface="Calibri" panose="020F0502020204030204" pitchFamily="34" charset="0"/>
            <a:cs typeface="Calibri" panose="020F0502020204030204" pitchFamily="34" charset="0"/>
          </a:endParaRPr>
        </a:p>
      </dsp:txBody>
      <dsp:txXfrm>
        <a:off x="3731151" y="3553416"/>
        <a:ext cx="20416" cy="20416"/>
      </dsp:txXfrm>
    </dsp:sp>
    <dsp:sp modelId="{CBF1082B-AB26-4009-94C1-0F6894E64B45}">
      <dsp:nvSpPr>
        <dsp:cNvPr id="0" name=""/>
        <dsp:cNvSpPr/>
      </dsp:nvSpPr>
      <dsp:spPr>
        <a:xfrm>
          <a:off x="1448167" y="1968307"/>
          <a:ext cx="682504" cy="1467061"/>
        </a:xfrm>
        <a:custGeom>
          <a:avLst/>
          <a:gdLst/>
          <a:ahLst/>
          <a:cxnLst/>
          <a:rect l="0" t="0" r="0" b="0"/>
          <a:pathLst>
            <a:path>
              <a:moveTo>
                <a:pt x="0" y="0"/>
              </a:moveTo>
              <a:lnTo>
                <a:pt x="341252" y="0"/>
              </a:lnTo>
              <a:lnTo>
                <a:pt x="341252" y="1467061"/>
              </a:lnTo>
              <a:lnTo>
                <a:pt x="682504" y="1467061"/>
              </a:lnTo>
            </a:path>
          </a:pathLst>
        </a:custGeom>
        <a:noFill/>
        <a:ln w="12700" cap="flat" cmpd="sng" algn="ctr">
          <a:solidFill>
            <a:schemeClr val="tx1">
              <a:lumMod val="50000"/>
              <a:lumOff val="50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latin typeface="Calibri" panose="020F0502020204030204" pitchFamily="34" charset="0"/>
            <a:cs typeface="Calibri" panose="020F0502020204030204" pitchFamily="34" charset="0"/>
          </a:endParaRPr>
        </a:p>
      </dsp:txBody>
      <dsp:txXfrm>
        <a:off x="1748968" y="2661386"/>
        <a:ext cx="80902" cy="80902"/>
      </dsp:txXfrm>
    </dsp:sp>
    <dsp:sp modelId="{D156516B-1FEF-BD45-A9E4-08EDF8F03477}">
      <dsp:nvSpPr>
        <dsp:cNvPr id="0" name=""/>
        <dsp:cNvSpPr/>
      </dsp:nvSpPr>
      <dsp:spPr>
        <a:xfrm>
          <a:off x="3582513" y="2287378"/>
          <a:ext cx="317692" cy="851208"/>
        </a:xfrm>
        <a:custGeom>
          <a:avLst/>
          <a:gdLst/>
          <a:ahLst/>
          <a:cxnLst/>
          <a:rect l="0" t="0" r="0" b="0"/>
          <a:pathLst>
            <a:path>
              <a:moveTo>
                <a:pt x="0" y="0"/>
              </a:moveTo>
              <a:lnTo>
                <a:pt x="158846" y="0"/>
              </a:lnTo>
              <a:lnTo>
                <a:pt x="158846" y="851208"/>
              </a:lnTo>
              <a:lnTo>
                <a:pt x="317692" y="85120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718645" y="2690268"/>
        <a:ext cx="45428" cy="45428"/>
      </dsp:txXfrm>
    </dsp:sp>
    <dsp:sp modelId="{36A8BEF7-85B9-4C1B-9A05-159BD68DD98E}">
      <dsp:nvSpPr>
        <dsp:cNvPr id="0" name=""/>
        <dsp:cNvSpPr/>
      </dsp:nvSpPr>
      <dsp:spPr>
        <a:xfrm>
          <a:off x="3582513" y="2287378"/>
          <a:ext cx="277955" cy="207082"/>
        </a:xfrm>
        <a:custGeom>
          <a:avLst/>
          <a:gdLst/>
          <a:ahLst/>
          <a:cxnLst/>
          <a:rect l="0" t="0" r="0" b="0"/>
          <a:pathLst>
            <a:path>
              <a:moveTo>
                <a:pt x="0" y="0"/>
              </a:moveTo>
              <a:lnTo>
                <a:pt x="138977" y="0"/>
              </a:lnTo>
              <a:lnTo>
                <a:pt x="138977" y="207082"/>
              </a:lnTo>
              <a:lnTo>
                <a:pt x="277955" y="207082"/>
              </a:lnTo>
            </a:path>
          </a:pathLst>
        </a:custGeom>
        <a:noFill/>
        <a:ln w="12700" cap="flat" cmpd="sng" algn="ctr">
          <a:solidFill>
            <a:schemeClr val="tx1">
              <a:lumMod val="50000"/>
              <a:lumOff val="50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latin typeface="Calibri" panose="020F0502020204030204" pitchFamily="34" charset="0"/>
            <a:cs typeface="Calibri" panose="020F0502020204030204" pitchFamily="34" charset="0"/>
          </a:endParaRPr>
        </a:p>
      </dsp:txBody>
      <dsp:txXfrm>
        <a:off x="3712825" y="2382253"/>
        <a:ext cx="17330" cy="17330"/>
      </dsp:txXfrm>
    </dsp:sp>
    <dsp:sp modelId="{B8292535-C910-4111-9DD2-6EEB64D9B1E0}">
      <dsp:nvSpPr>
        <dsp:cNvPr id="0" name=""/>
        <dsp:cNvSpPr/>
      </dsp:nvSpPr>
      <dsp:spPr>
        <a:xfrm>
          <a:off x="3582513" y="1925170"/>
          <a:ext cx="276561" cy="362207"/>
        </a:xfrm>
        <a:custGeom>
          <a:avLst/>
          <a:gdLst/>
          <a:ahLst/>
          <a:cxnLst/>
          <a:rect l="0" t="0" r="0" b="0"/>
          <a:pathLst>
            <a:path>
              <a:moveTo>
                <a:pt x="0" y="362207"/>
              </a:moveTo>
              <a:lnTo>
                <a:pt x="138280" y="362207"/>
              </a:lnTo>
              <a:lnTo>
                <a:pt x="138280" y="0"/>
              </a:lnTo>
              <a:lnTo>
                <a:pt x="276561" y="0"/>
              </a:lnTo>
            </a:path>
          </a:pathLst>
        </a:custGeom>
        <a:noFill/>
        <a:ln w="12700" cap="flat" cmpd="sng" algn="ctr">
          <a:solidFill>
            <a:schemeClr val="tx1">
              <a:lumMod val="50000"/>
              <a:lumOff val="50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latin typeface="Calibri" panose="020F0502020204030204" pitchFamily="34" charset="0"/>
            <a:cs typeface="Calibri" panose="020F0502020204030204" pitchFamily="34" charset="0"/>
          </a:endParaRPr>
        </a:p>
      </dsp:txBody>
      <dsp:txXfrm>
        <a:off x="3709401" y="2094881"/>
        <a:ext cx="22786" cy="22786"/>
      </dsp:txXfrm>
    </dsp:sp>
    <dsp:sp modelId="{0B042CAF-2C41-485B-866C-7CDE78BA3BA6}">
      <dsp:nvSpPr>
        <dsp:cNvPr id="0" name=""/>
        <dsp:cNvSpPr/>
      </dsp:nvSpPr>
      <dsp:spPr>
        <a:xfrm>
          <a:off x="1448167" y="1968307"/>
          <a:ext cx="682504" cy="319070"/>
        </a:xfrm>
        <a:custGeom>
          <a:avLst/>
          <a:gdLst/>
          <a:ahLst/>
          <a:cxnLst/>
          <a:rect l="0" t="0" r="0" b="0"/>
          <a:pathLst>
            <a:path>
              <a:moveTo>
                <a:pt x="0" y="0"/>
              </a:moveTo>
              <a:lnTo>
                <a:pt x="341252" y="0"/>
              </a:lnTo>
              <a:lnTo>
                <a:pt x="341252" y="319070"/>
              </a:lnTo>
              <a:lnTo>
                <a:pt x="682504" y="319070"/>
              </a:lnTo>
            </a:path>
          </a:pathLst>
        </a:custGeom>
        <a:noFill/>
        <a:ln w="12700" cap="flat" cmpd="sng" algn="ctr">
          <a:solidFill>
            <a:schemeClr val="tx1">
              <a:lumMod val="50000"/>
              <a:lumOff val="50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latin typeface="Calibri" panose="020F0502020204030204" pitchFamily="34" charset="0"/>
            <a:cs typeface="Calibri" panose="020F0502020204030204" pitchFamily="34" charset="0"/>
          </a:endParaRPr>
        </a:p>
      </dsp:txBody>
      <dsp:txXfrm>
        <a:off x="1770584" y="2109007"/>
        <a:ext cx="37670" cy="37670"/>
      </dsp:txXfrm>
    </dsp:sp>
    <dsp:sp modelId="{F2A1F6B6-B7FC-49A0-A425-8C98DA81ACE0}">
      <dsp:nvSpPr>
        <dsp:cNvPr id="0" name=""/>
        <dsp:cNvSpPr/>
      </dsp:nvSpPr>
      <dsp:spPr>
        <a:xfrm>
          <a:off x="3609837" y="1202059"/>
          <a:ext cx="249237" cy="179054"/>
        </a:xfrm>
        <a:custGeom>
          <a:avLst/>
          <a:gdLst/>
          <a:ahLst/>
          <a:cxnLst/>
          <a:rect l="0" t="0" r="0" b="0"/>
          <a:pathLst>
            <a:path>
              <a:moveTo>
                <a:pt x="0" y="0"/>
              </a:moveTo>
              <a:lnTo>
                <a:pt x="124618" y="0"/>
              </a:lnTo>
              <a:lnTo>
                <a:pt x="124618" y="179054"/>
              </a:lnTo>
              <a:lnTo>
                <a:pt x="249237" y="179054"/>
              </a:lnTo>
            </a:path>
          </a:pathLst>
        </a:custGeom>
        <a:noFill/>
        <a:ln w="12700" cap="flat" cmpd="sng" algn="ctr">
          <a:solidFill>
            <a:schemeClr val="tx1">
              <a:lumMod val="50000"/>
              <a:lumOff val="50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latin typeface="Calibri" panose="020F0502020204030204" pitchFamily="34" charset="0"/>
            <a:cs typeface="Calibri" panose="020F0502020204030204" pitchFamily="34" charset="0"/>
          </a:endParaRPr>
        </a:p>
      </dsp:txBody>
      <dsp:txXfrm>
        <a:off x="3726783" y="1283915"/>
        <a:ext cx="15344" cy="15344"/>
      </dsp:txXfrm>
    </dsp:sp>
    <dsp:sp modelId="{35DED027-643F-47C2-9971-0E6715391CCD}">
      <dsp:nvSpPr>
        <dsp:cNvPr id="0" name=""/>
        <dsp:cNvSpPr/>
      </dsp:nvSpPr>
      <dsp:spPr>
        <a:xfrm>
          <a:off x="3609837" y="848067"/>
          <a:ext cx="248860" cy="353992"/>
        </a:xfrm>
        <a:custGeom>
          <a:avLst/>
          <a:gdLst/>
          <a:ahLst/>
          <a:cxnLst/>
          <a:rect l="0" t="0" r="0" b="0"/>
          <a:pathLst>
            <a:path>
              <a:moveTo>
                <a:pt x="0" y="353992"/>
              </a:moveTo>
              <a:lnTo>
                <a:pt x="124430" y="353992"/>
              </a:lnTo>
              <a:lnTo>
                <a:pt x="124430" y="0"/>
              </a:lnTo>
              <a:lnTo>
                <a:pt x="248860" y="0"/>
              </a:lnTo>
            </a:path>
          </a:pathLst>
        </a:custGeom>
        <a:noFill/>
        <a:ln w="12700" cap="flat" cmpd="sng" algn="ctr">
          <a:solidFill>
            <a:schemeClr val="tx1">
              <a:lumMod val="50000"/>
              <a:lumOff val="50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latin typeface="Calibri" panose="020F0502020204030204" pitchFamily="34" charset="0"/>
            <a:cs typeface="Calibri" panose="020F0502020204030204" pitchFamily="34" charset="0"/>
          </a:endParaRPr>
        </a:p>
      </dsp:txBody>
      <dsp:txXfrm>
        <a:off x="3723449" y="1014245"/>
        <a:ext cx="21635" cy="21635"/>
      </dsp:txXfrm>
    </dsp:sp>
    <dsp:sp modelId="{5B56B3CE-BB89-41AB-A135-F2DE8DD8BF26}">
      <dsp:nvSpPr>
        <dsp:cNvPr id="0" name=""/>
        <dsp:cNvSpPr/>
      </dsp:nvSpPr>
      <dsp:spPr>
        <a:xfrm>
          <a:off x="1448167" y="1202059"/>
          <a:ext cx="709828" cy="766247"/>
        </a:xfrm>
        <a:custGeom>
          <a:avLst/>
          <a:gdLst/>
          <a:ahLst/>
          <a:cxnLst/>
          <a:rect l="0" t="0" r="0" b="0"/>
          <a:pathLst>
            <a:path>
              <a:moveTo>
                <a:pt x="0" y="766247"/>
              </a:moveTo>
              <a:lnTo>
                <a:pt x="354914" y="766247"/>
              </a:lnTo>
              <a:lnTo>
                <a:pt x="354914" y="0"/>
              </a:lnTo>
              <a:lnTo>
                <a:pt x="709828" y="0"/>
              </a:lnTo>
            </a:path>
          </a:pathLst>
        </a:custGeom>
        <a:noFill/>
        <a:ln w="12700" cap="flat" cmpd="sng" algn="ctr">
          <a:solidFill>
            <a:schemeClr val="tx1">
              <a:lumMod val="50000"/>
              <a:lumOff val="50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latin typeface="Calibri" panose="020F0502020204030204" pitchFamily="34" charset="0"/>
            <a:cs typeface="Calibri" panose="020F0502020204030204" pitchFamily="34" charset="0"/>
          </a:endParaRPr>
        </a:p>
      </dsp:txBody>
      <dsp:txXfrm>
        <a:off x="1776968" y="1559070"/>
        <a:ext cx="52225" cy="52225"/>
      </dsp:txXfrm>
    </dsp:sp>
    <dsp:sp modelId="{3629C91A-C1EE-43F1-957A-41114723552D}">
      <dsp:nvSpPr>
        <dsp:cNvPr id="0" name=""/>
        <dsp:cNvSpPr/>
      </dsp:nvSpPr>
      <dsp:spPr>
        <a:xfrm>
          <a:off x="3609837" y="326399"/>
          <a:ext cx="290368" cy="91440"/>
        </a:xfrm>
        <a:custGeom>
          <a:avLst/>
          <a:gdLst/>
          <a:ahLst/>
          <a:cxnLst/>
          <a:rect l="0" t="0" r="0" b="0"/>
          <a:pathLst>
            <a:path>
              <a:moveTo>
                <a:pt x="0" y="45720"/>
              </a:moveTo>
              <a:lnTo>
                <a:pt x="290368" y="45720"/>
              </a:lnTo>
            </a:path>
          </a:pathLst>
        </a:custGeom>
        <a:noFill/>
        <a:ln w="12700" cap="flat" cmpd="sng" algn="ctr">
          <a:solidFill>
            <a:schemeClr val="tx1">
              <a:lumMod val="50000"/>
              <a:lumOff val="50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latin typeface="Calibri" panose="020F0502020204030204" pitchFamily="34" charset="0"/>
            <a:cs typeface="Calibri" panose="020F0502020204030204" pitchFamily="34" charset="0"/>
          </a:endParaRPr>
        </a:p>
      </dsp:txBody>
      <dsp:txXfrm>
        <a:off x="3747762" y="364860"/>
        <a:ext cx="14518" cy="14518"/>
      </dsp:txXfrm>
    </dsp:sp>
    <dsp:sp modelId="{E0E8751D-25B0-49F6-8BD6-1AE720FE00F2}">
      <dsp:nvSpPr>
        <dsp:cNvPr id="0" name=""/>
        <dsp:cNvSpPr/>
      </dsp:nvSpPr>
      <dsp:spPr>
        <a:xfrm>
          <a:off x="1448167" y="372119"/>
          <a:ext cx="709828" cy="1596187"/>
        </a:xfrm>
        <a:custGeom>
          <a:avLst/>
          <a:gdLst/>
          <a:ahLst/>
          <a:cxnLst/>
          <a:rect l="0" t="0" r="0" b="0"/>
          <a:pathLst>
            <a:path>
              <a:moveTo>
                <a:pt x="0" y="1596187"/>
              </a:moveTo>
              <a:lnTo>
                <a:pt x="354914" y="1596187"/>
              </a:lnTo>
              <a:lnTo>
                <a:pt x="354914" y="0"/>
              </a:lnTo>
              <a:lnTo>
                <a:pt x="709828" y="0"/>
              </a:lnTo>
            </a:path>
          </a:pathLst>
        </a:custGeom>
        <a:noFill/>
        <a:ln w="12700" cap="flat" cmpd="sng" algn="ctr">
          <a:solidFill>
            <a:schemeClr val="tx1">
              <a:lumMod val="50000"/>
              <a:lumOff val="50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n-GB" sz="600" kern="1200">
            <a:latin typeface="Calibri" panose="020F0502020204030204" pitchFamily="34" charset="0"/>
            <a:cs typeface="Calibri" panose="020F0502020204030204" pitchFamily="34" charset="0"/>
          </a:endParaRPr>
        </a:p>
      </dsp:txBody>
      <dsp:txXfrm>
        <a:off x="1759408" y="1126540"/>
        <a:ext cx="87345" cy="87345"/>
      </dsp:txXfrm>
    </dsp:sp>
    <dsp:sp modelId="{31701DDF-4BA4-40CD-93CE-A42E291FC80F}">
      <dsp:nvSpPr>
        <dsp:cNvPr id="0" name=""/>
        <dsp:cNvSpPr/>
      </dsp:nvSpPr>
      <dsp:spPr>
        <a:xfrm flipH="1">
          <a:off x="0" y="1034598"/>
          <a:ext cx="1028915" cy="1867418"/>
        </a:xfrm>
        <a:prstGeom prst="roundRect">
          <a:avLst/>
        </a:prstGeom>
        <a:solidFill>
          <a:schemeClr val="accent4">
            <a:lumMod val="60000"/>
            <a:lumOff val="40000"/>
          </a:schemeClr>
        </a:solidFill>
        <a:ln w="12700" cap="flat" cmpd="sng" algn="ctr">
          <a:solidFill>
            <a:schemeClr val="accent4">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GB" sz="1300" kern="1200" dirty="0">
              <a:solidFill>
                <a:schemeClr val="tx1"/>
              </a:solidFill>
              <a:latin typeface="Calibri" panose="020F0502020204030204" pitchFamily="34" charset="0"/>
              <a:cs typeface="Calibri" panose="020F0502020204030204" pitchFamily="34" charset="0"/>
            </a:rPr>
            <a:t>Improved outcomes for rural communities in Kenya</a:t>
          </a:r>
        </a:p>
      </dsp:txBody>
      <dsp:txXfrm>
        <a:off x="50227" y="1084825"/>
        <a:ext cx="928461" cy="1766964"/>
      </dsp:txXfrm>
    </dsp:sp>
    <dsp:sp modelId="{CF5CEE62-B934-4D9E-84CB-152EE3946C13}">
      <dsp:nvSpPr>
        <dsp:cNvPr id="0" name=""/>
        <dsp:cNvSpPr/>
      </dsp:nvSpPr>
      <dsp:spPr>
        <a:xfrm>
          <a:off x="2157995" y="150802"/>
          <a:ext cx="1451841" cy="442634"/>
        </a:xfrm>
        <a:prstGeom prst="roundRect">
          <a:avLst/>
        </a:prstGeom>
        <a:solidFill>
          <a:schemeClr val="accent6">
            <a:lumMod val="40000"/>
            <a:lumOff val="60000"/>
          </a:schemeClr>
        </a:solidFill>
        <a:ln w="12700" cap="flat" cmpd="sng" algn="ctr">
          <a:solidFill>
            <a:schemeClr val="accent6">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GB" sz="900" kern="1200" dirty="0">
              <a:solidFill>
                <a:schemeClr val="tx1"/>
              </a:solidFill>
              <a:latin typeface="Calibri" panose="020F0502020204030204" pitchFamily="34" charset="0"/>
              <a:cs typeface="Calibri" panose="020F0502020204030204" pitchFamily="34" charset="0"/>
            </a:rPr>
            <a:t>Better primary care &amp; public health services</a:t>
          </a:r>
        </a:p>
      </dsp:txBody>
      <dsp:txXfrm>
        <a:off x="2179603" y="172410"/>
        <a:ext cx="1408625" cy="399418"/>
      </dsp:txXfrm>
    </dsp:sp>
    <dsp:sp modelId="{698C40A9-F66D-45B9-83BD-8C24309EC503}">
      <dsp:nvSpPr>
        <dsp:cNvPr id="0" name=""/>
        <dsp:cNvSpPr/>
      </dsp:nvSpPr>
      <dsp:spPr>
        <a:xfrm>
          <a:off x="3900205" y="150802"/>
          <a:ext cx="1451841" cy="442634"/>
        </a:xfrm>
        <a:prstGeom prst="roundRect">
          <a:avLst/>
        </a:prstGeom>
        <a:solidFill>
          <a:schemeClr val="accent1">
            <a:hueOff val="0"/>
            <a:satOff val="0"/>
            <a:lumOff val="0"/>
            <a:alphaOff val="0"/>
          </a:schemeClr>
        </a:solidFill>
        <a:ln w="12700" cap="flat" cmpd="sng" algn="ctr">
          <a:solidFill>
            <a:schemeClr val="tx2">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GB" sz="900" kern="1200" dirty="0">
              <a:solidFill>
                <a:schemeClr val="tx1"/>
              </a:solidFill>
              <a:latin typeface="Calibri" panose="020F0502020204030204" pitchFamily="34" charset="0"/>
              <a:cs typeface="Calibri" panose="020F0502020204030204" pitchFamily="34" charset="0"/>
            </a:rPr>
            <a:t>Primary care &amp; public health service needs are known &amp; planned</a:t>
          </a:r>
        </a:p>
      </dsp:txBody>
      <dsp:txXfrm>
        <a:off x="3921813" y="172410"/>
        <a:ext cx="1408625" cy="399418"/>
      </dsp:txXfrm>
    </dsp:sp>
    <dsp:sp modelId="{C95986DA-6B69-43E6-8BED-646E4A63B317}">
      <dsp:nvSpPr>
        <dsp:cNvPr id="0" name=""/>
        <dsp:cNvSpPr/>
      </dsp:nvSpPr>
      <dsp:spPr>
        <a:xfrm>
          <a:off x="2157995" y="980742"/>
          <a:ext cx="1451841" cy="442634"/>
        </a:xfrm>
        <a:prstGeom prst="roundRect">
          <a:avLst/>
        </a:prstGeom>
        <a:solidFill>
          <a:schemeClr val="accent6">
            <a:lumMod val="40000"/>
            <a:lumOff val="60000"/>
          </a:schemeClr>
        </a:solidFill>
        <a:ln w="12700" cap="flat" cmpd="sng" algn="ctr">
          <a:solidFill>
            <a:schemeClr val="accent6">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GB" sz="900" kern="1200" dirty="0">
              <a:solidFill>
                <a:schemeClr val="tx1"/>
              </a:solidFill>
              <a:latin typeface="Calibri" panose="020F0502020204030204" pitchFamily="34" charset="0"/>
              <a:cs typeface="Calibri" panose="020F0502020204030204" pitchFamily="34" charset="0"/>
            </a:rPr>
            <a:t>Engaged healthcare workers in rural </a:t>
          </a:r>
          <a:r>
            <a:rPr lang="en-GB" sz="900" kern="1200" dirty="0" err="1">
              <a:solidFill>
                <a:schemeClr val="tx1"/>
              </a:solidFill>
              <a:latin typeface="Calibri" panose="020F0502020204030204" pitchFamily="34" charset="0"/>
              <a:cs typeface="Calibri" panose="020F0502020204030204" pitchFamily="34" charset="0"/>
            </a:rPr>
            <a:t>clincs</a:t>
          </a:r>
          <a:endParaRPr lang="en-GB" sz="900" kern="1200" dirty="0">
            <a:solidFill>
              <a:schemeClr val="tx1"/>
            </a:solidFill>
            <a:latin typeface="Calibri" panose="020F0502020204030204" pitchFamily="34" charset="0"/>
            <a:cs typeface="Calibri" panose="020F0502020204030204" pitchFamily="34" charset="0"/>
          </a:endParaRPr>
        </a:p>
      </dsp:txBody>
      <dsp:txXfrm>
        <a:off x="2179603" y="1002350"/>
        <a:ext cx="1408625" cy="399418"/>
      </dsp:txXfrm>
    </dsp:sp>
    <dsp:sp modelId="{576BB80C-775C-4C2D-910C-A34DDF54FB5B}">
      <dsp:nvSpPr>
        <dsp:cNvPr id="0" name=""/>
        <dsp:cNvSpPr/>
      </dsp:nvSpPr>
      <dsp:spPr>
        <a:xfrm>
          <a:off x="3858697" y="626749"/>
          <a:ext cx="1451841" cy="442634"/>
        </a:xfrm>
        <a:prstGeom prst="roundRect">
          <a:avLst/>
        </a:prstGeom>
        <a:solidFill>
          <a:schemeClr val="accent1">
            <a:hueOff val="0"/>
            <a:satOff val="0"/>
            <a:lumOff val="0"/>
            <a:alphaOff val="0"/>
          </a:schemeClr>
        </a:solidFill>
        <a:ln w="12700" cap="flat" cmpd="sng" algn="ctr">
          <a:solidFill>
            <a:schemeClr val="tx2">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GB" sz="900" kern="1200" dirty="0" err="1">
              <a:solidFill>
                <a:schemeClr val="tx1"/>
              </a:solidFill>
              <a:latin typeface="Calibri" panose="020F0502020204030204" pitchFamily="34" charset="0"/>
              <a:cs typeface="Calibri" panose="020F0502020204030204" pitchFamily="34" charset="0"/>
            </a:rPr>
            <a:t>Healthworkers</a:t>
          </a:r>
          <a:r>
            <a:rPr lang="en-GB" sz="900" kern="1200" dirty="0">
              <a:solidFill>
                <a:schemeClr val="tx1"/>
              </a:solidFill>
              <a:latin typeface="Calibri" panose="020F0502020204030204" pitchFamily="34" charset="0"/>
              <a:cs typeface="Calibri" panose="020F0502020204030204" pitchFamily="34" charset="0"/>
            </a:rPr>
            <a:t> are trained in relevant areas of practice</a:t>
          </a:r>
        </a:p>
      </dsp:txBody>
      <dsp:txXfrm>
        <a:off x="3880305" y="648357"/>
        <a:ext cx="1408625" cy="399418"/>
      </dsp:txXfrm>
    </dsp:sp>
    <dsp:sp modelId="{95440F24-3AA8-499B-B7D6-91ECBF47812A}">
      <dsp:nvSpPr>
        <dsp:cNvPr id="0" name=""/>
        <dsp:cNvSpPr/>
      </dsp:nvSpPr>
      <dsp:spPr>
        <a:xfrm>
          <a:off x="3859074" y="1159797"/>
          <a:ext cx="1451841" cy="442634"/>
        </a:xfrm>
        <a:prstGeom prst="roundRect">
          <a:avLst/>
        </a:prstGeom>
        <a:solidFill>
          <a:schemeClr val="accent1">
            <a:hueOff val="0"/>
            <a:satOff val="0"/>
            <a:lumOff val="0"/>
            <a:alphaOff val="0"/>
          </a:schemeClr>
        </a:solidFill>
        <a:ln w="12700" cap="flat" cmpd="sng" algn="ctr">
          <a:solidFill>
            <a:schemeClr val="tx2">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GB" sz="900" kern="1200" dirty="0" err="1">
              <a:solidFill>
                <a:schemeClr val="tx1"/>
              </a:solidFill>
              <a:latin typeface="Calibri" panose="020F0502020204030204" pitchFamily="34" charset="0"/>
              <a:cs typeface="Calibri" panose="020F0502020204030204" pitchFamily="34" charset="0"/>
            </a:rPr>
            <a:t>Healthworkerss</a:t>
          </a:r>
          <a:r>
            <a:rPr lang="en-GB" sz="900" kern="1200" dirty="0">
              <a:solidFill>
                <a:schemeClr val="tx1"/>
              </a:solidFill>
              <a:latin typeface="Calibri" panose="020F0502020204030204" pitchFamily="34" charset="0"/>
              <a:cs typeface="Calibri" panose="020F0502020204030204" pitchFamily="34" charset="0"/>
            </a:rPr>
            <a:t> in remote areas feel supported by partners </a:t>
          </a:r>
        </a:p>
      </dsp:txBody>
      <dsp:txXfrm>
        <a:off x="3880682" y="1181405"/>
        <a:ext cx="1408625" cy="399418"/>
      </dsp:txXfrm>
    </dsp:sp>
    <dsp:sp modelId="{1110CBB3-4B48-487E-9300-6E98CBB10B27}">
      <dsp:nvSpPr>
        <dsp:cNvPr id="0" name=""/>
        <dsp:cNvSpPr/>
      </dsp:nvSpPr>
      <dsp:spPr>
        <a:xfrm>
          <a:off x="2130671" y="2066060"/>
          <a:ext cx="1451841" cy="442634"/>
        </a:xfrm>
        <a:prstGeom prst="roundRect">
          <a:avLst/>
        </a:prstGeom>
        <a:solidFill>
          <a:schemeClr val="accent6">
            <a:lumMod val="40000"/>
            <a:lumOff val="60000"/>
          </a:schemeClr>
        </a:solidFill>
        <a:ln w="12700" cap="flat" cmpd="sng" algn="ctr">
          <a:solidFill>
            <a:schemeClr val="accent6">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GB" sz="900" kern="1200" dirty="0">
              <a:solidFill>
                <a:schemeClr val="tx1"/>
              </a:solidFill>
              <a:latin typeface="Calibri" panose="020F0502020204030204" pitchFamily="34" charset="0"/>
              <a:cs typeface="Calibri" panose="020F0502020204030204" pitchFamily="34" charset="0"/>
            </a:rPr>
            <a:t>Empowered healthcare professionals</a:t>
          </a:r>
        </a:p>
      </dsp:txBody>
      <dsp:txXfrm>
        <a:off x="2152279" y="2087668"/>
        <a:ext cx="1408625" cy="399418"/>
      </dsp:txXfrm>
    </dsp:sp>
    <dsp:sp modelId="{E79EFC4D-05C3-4A7A-9331-834E6CB1134D}">
      <dsp:nvSpPr>
        <dsp:cNvPr id="0" name=""/>
        <dsp:cNvSpPr/>
      </dsp:nvSpPr>
      <dsp:spPr>
        <a:xfrm>
          <a:off x="3859074" y="1703852"/>
          <a:ext cx="1451841" cy="442634"/>
        </a:xfrm>
        <a:prstGeom prst="roundRect">
          <a:avLst/>
        </a:prstGeom>
        <a:solidFill>
          <a:schemeClr val="accent1">
            <a:hueOff val="0"/>
            <a:satOff val="0"/>
            <a:lumOff val="0"/>
            <a:alphaOff val="0"/>
          </a:schemeClr>
        </a:solidFill>
        <a:ln w="12700" cap="flat" cmpd="sng" algn="ctr">
          <a:solidFill>
            <a:schemeClr val="tx2">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GB" sz="900" kern="1200" dirty="0">
              <a:solidFill>
                <a:schemeClr val="tx1"/>
              </a:solidFill>
              <a:latin typeface="Calibri" panose="020F0502020204030204" pitchFamily="34" charset="0"/>
              <a:cs typeface="Calibri" panose="020F0502020204030204" pitchFamily="34" charset="0"/>
            </a:rPr>
            <a:t>Education interventions to improve knowledge &amp; skills are available</a:t>
          </a:r>
        </a:p>
      </dsp:txBody>
      <dsp:txXfrm>
        <a:off x="3880682" y="1725460"/>
        <a:ext cx="1408625" cy="399418"/>
      </dsp:txXfrm>
    </dsp:sp>
    <dsp:sp modelId="{DA7D1885-EB0F-416A-987C-800F695E561A}">
      <dsp:nvSpPr>
        <dsp:cNvPr id="0" name=""/>
        <dsp:cNvSpPr/>
      </dsp:nvSpPr>
      <dsp:spPr>
        <a:xfrm>
          <a:off x="3860468" y="2273142"/>
          <a:ext cx="1451841" cy="442634"/>
        </a:xfrm>
        <a:prstGeom prst="roundRect">
          <a:avLst/>
        </a:prstGeom>
        <a:solidFill>
          <a:schemeClr val="accent1">
            <a:hueOff val="0"/>
            <a:satOff val="0"/>
            <a:lumOff val="0"/>
            <a:alphaOff val="0"/>
          </a:schemeClr>
        </a:solidFill>
        <a:ln w="12700" cap="flat" cmpd="sng" algn="ctr">
          <a:solidFill>
            <a:schemeClr val="tx2">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GB" sz="900" kern="1200" dirty="0" err="1">
              <a:solidFill>
                <a:schemeClr val="tx1"/>
              </a:solidFill>
              <a:latin typeface="Calibri" panose="020F0502020204030204" pitchFamily="34" charset="0"/>
              <a:cs typeface="Calibri" panose="020F0502020204030204" pitchFamily="34" charset="0"/>
            </a:rPr>
            <a:t>Healthworkers</a:t>
          </a:r>
          <a:r>
            <a:rPr lang="en-GB" sz="900" kern="1200" dirty="0">
              <a:solidFill>
                <a:schemeClr val="tx1"/>
              </a:solidFill>
              <a:latin typeface="Calibri" panose="020F0502020204030204" pitchFamily="34" charset="0"/>
              <a:cs typeface="Calibri" panose="020F0502020204030204" pitchFamily="34" charset="0"/>
            </a:rPr>
            <a:t> know what interventions are effective</a:t>
          </a:r>
        </a:p>
      </dsp:txBody>
      <dsp:txXfrm>
        <a:off x="3882076" y="2294750"/>
        <a:ext cx="1408625" cy="399418"/>
      </dsp:txXfrm>
    </dsp:sp>
    <dsp:sp modelId="{44F00F4C-57A0-3E45-8795-415319EADDFE}">
      <dsp:nvSpPr>
        <dsp:cNvPr id="0" name=""/>
        <dsp:cNvSpPr/>
      </dsp:nvSpPr>
      <dsp:spPr>
        <a:xfrm>
          <a:off x="3900205" y="2917269"/>
          <a:ext cx="1451841" cy="442634"/>
        </a:xfrm>
        <a:prstGeom prst="rect">
          <a:avLst/>
        </a:prstGeom>
        <a:solidFill>
          <a:schemeClr val="accent1">
            <a:hueOff val="0"/>
            <a:satOff val="0"/>
            <a:lumOff val="0"/>
            <a:alphaOff val="0"/>
          </a:schemeClr>
        </a:solidFill>
        <a:ln w="12700" cap="flat" cmpd="sng" algn="ctr">
          <a:solidFill>
            <a:schemeClr val="tx2">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GB" sz="900" kern="1200" dirty="0" err="1">
              <a:solidFill>
                <a:schemeClr val="tx1"/>
              </a:solidFill>
              <a:latin typeface="Calibri" panose="020F0502020204030204" pitchFamily="34" charset="0"/>
              <a:cs typeface="Calibri" panose="020F0502020204030204" pitchFamily="34" charset="0"/>
            </a:rPr>
            <a:t>Healthworkers</a:t>
          </a:r>
          <a:r>
            <a:rPr lang="en-GB" sz="900" kern="1200" dirty="0">
              <a:solidFill>
                <a:schemeClr val="tx1"/>
              </a:solidFill>
              <a:latin typeface="Calibri" panose="020F0502020204030204" pitchFamily="34" charset="0"/>
              <a:cs typeface="Calibri" panose="020F0502020204030204" pitchFamily="34" charset="0"/>
            </a:rPr>
            <a:t> have skills in QI to improve  systems of care</a:t>
          </a:r>
        </a:p>
      </dsp:txBody>
      <dsp:txXfrm>
        <a:off x="3900205" y="2917269"/>
        <a:ext cx="1451841" cy="442634"/>
      </dsp:txXfrm>
    </dsp:sp>
    <dsp:sp modelId="{D4DAEB71-1AA7-4037-85FF-293DB3909801}">
      <dsp:nvSpPr>
        <dsp:cNvPr id="0" name=""/>
        <dsp:cNvSpPr/>
      </dsp:nvSpPr>
      <dsp:spPr>
        <a:xfrm>
          <a:off x="2130671" y="3214051"/>
          <a:ext cx="1451841" cy="442634"/>
        </a:xfrm>
        <a:prstGeom prst="roundRect">
          <a:avLst/>
        </a:prstGeom>
        <a:solidFill>
          <a:schemeClr val="accent6">
            <a:lumMod val="40000"/>
            <a:lumOff val="60000"/>
          </a:schemeClr>
        </a:solidFill>
        <a:ln w="12700" cap="flat" cmpd="sng" algn="ctr">
          <a:solidFill>
            <a:schemeClr val="accent6">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GB" sz="900" kern="1200" dirty="0">
              <a:solidFill>
                <a:schemeClr val="tx1"/>
              </a:solidFill>
              <a:latin typeface="Calibri" panose="020F0502020204030204" pitchFamily="34" charset="0"/>
              <a:cs typeface="Calibri" panose="020F0502020204030204" pitchFamily="34" charset="0"/>
            </a:rPr>
            <a:t>Healthcare professionals in remote locations can network with each other</a:t>
          </a:r>
        </a:p>
      </dsp:txBody>
      <dsp:txXfrm>
        <a:off x="2152279" y="3235659"/>
        <a:ext cx="1408625" cy="399418"/>
      </dsp:txXfrm>
    </dsp:sp>
    <dsp:sp modelId="{E5C5D141-0126-4DEA-82D7-EDFEE817159E}">
      <dsp:nvSpPr>
        <dsp:cNvPr id="0" name=""/>
        <dsp:cNvSpPr/>
      </dsp:nvSpPr>
      <dsp:spPr>
        <a:xfrm>
          <a:off x="3900205" y="3470562"/>
          <a:ext cx="1451841" cy="442634"/>
        </a:xfrm>
        <a:prstGeom prst="roundRect">
          <a:avLst/>
        </a:prstGeom>
        <a:solidFill>
          <a:schemeClr val="accent1">
            <a:hueOff val="0"/>
            <a:satOff val="0"/>
            <a:lumOff val="0"/>
            <a:alphaOff val="0"/>
          </a:schemeClr>
        </a:solidFill>
        <a:ln w="12700" cap="flat" cmpd="sng" algn="ctr">
          <a:solidFill>
            <a:schemeClr val="tx2">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GB" sz="900" kern="1200" dirty="0">
              <a:solidFill>
                <a:schemeClr val="tx1"/>
              </a:solidFill>
              <a:latin typeface="Calibri" panose="020F0502020204030204" pitchFamily="34" charset="0"/>
              <a:cs typeface="Calibri" panose="020F0502020204030204" pitchFamily="34" charset="0"/>
            </a:rPr>
            <a:t>An established network of healthcare professionals is functioning</a:t>
          </a:r>
        </a:p>
      </dsp:txBody>
      <dsp:txXfrm>
        <a:off x="3921813" y="3492170"/>
        <a:ext cx="1408625" cy="39941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EF91C1-5DB8-42FE-B70A-4B5E181C7004}">
      <dsp:nvSpPr>
        <dsp:cNvPr id="0" name=""/>
        <dsp:cNvSpPr/>
      </dsp:nvSpPr>
      <dsp:spPr>
        <a:xfrm>
          <a:off x="3708749" y="3832288"/>
          <a:ext cx="320968" cy="142756"/>
        </a:xfrm>
        <a:custGeom>
          <a:avLst/>
          <a:gdLst/>
          <a:ahLst/>
          <a:cxnLst/>
          <a:rect l="0" t="0" r="0" b="0"/>
          <a:pathLst>
            <a:path>
              <a:moveTo>
                <a:pt x="0" y="0"/>
              </a:moveTo>
              <a:lnTo>
                <a:pt x="160484" y="0"/>
              </a:lnTo>
              <a:lnTo>
                <a:pt x="160484" y="142756"/>
              </a:lnTo>
              <a:lnTo>
                <a:pt x="320968" y="142756"/>
              </a:lnTo>
            </a:path>
          </a:pathLst>
        </a:custGeom>
        <a:noFill/>
        <a:ln w="12700" cap="flat" cmpd="sng" algn="ctr">
          <a:solidFill>
            <a:schemeClr val="tx1">
              <a:lumMod val="50000"/>
              <a:lumOff val="50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00050">
            <a:lnSpc>
              <a:spcPct val="90000"/>
            </a:lnSpc>
            <a:spcBef>
              <a:spcPct val="0"/>
            </a:spcBef>
            <a:spcAft>
              <a:spcPct val="35000"/>
            </a:spcAft>
            <a:buNone/>
          </a:pPr>
          <a:endParaRPr lang="en-GB" sz="900" kern="1200">
            <a:solidFill>
              <a:schemeClr val="tx1"/>
            </a:solidFill>
            <a:latin typeface="Calibri" panose="020F0502020204030204" pitchFamily="34" charset="0"/>
            <a:cs typeface="Calibri" panose="020F0502020204030204" pitchFamily="34" charset="0"/>
          </a:endParaRPr>
        </a:p>
      </dsp:txBody>
      <dsp:txXfrm>
        <a:off x="3860451" y="3894884"/>
        <a:ext cx="17564" cy="17564"/>
      </dsp:txXfrm>
    </dsp:sp>
    <dsp:sp modelId="{CBF1082B-AB26-4009-94C1-0F6894E64B45}">
      <dsp:nvSpPr>
        <dsp:cNvPr id="0" name=""/>
        <dsp:cNvSpPr/>
      </dsp:nvSpPr>
      <dsp:spPr>
        <a:xfrm>
          <a:off x="1494727" y="1897313"/>
          <a:ext cx="715501" cy="1934974"/>
        </a:xfrm>
        <a:custGeom>
          <a:avLst/>
          <a:gdLst/>
          <a:ahLst/>
          <a:cxnLst/>
          <a:rect l="0" t="0" r="0" b="0"/>
          <a:pathLst>
            <a:path>
              <a:moveTo>
                <a:pt x="0" y="0"/>
              </a:moveTo>
              <a:lnTo>
                <a:pt x="357750" y="0"/>
              </a:lnTo>
              <a:lnTo>
                <a:pt x="357750" y="1934974"/>
              </a:lnTo>
              <a:lnTo>
                <a:pt x="715501" y="1934974"/>
              </a:lnTo>
            </a:path>
          </a:pathLst>
        </a:custGeom>
        <a:noFill/>
        <a:ln w="12700" cap="flat" cmpd="sng" algn="ctr">
          <a:solidFill>
            <a:schemeClr val="tx1">
              <a:lumMod val="50000"/>
              <a:lumOff val="50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00050">
            <a:lnSpc>
              <a:spcPct val="90000"/>
            </a:lnSpc>
            <a:spcBef>
              <a:spcPct val="0"/>
            </a:spcBef>
            <a:spcAft>
              <a:spcPct val="35000"/>
            </a:spcAft>
            <a:buNone/>
          </a:pPr>
          <a:endParaRPr lang="en-GB" sz="900" kern="1200">
            <a:solidFill>
              <a:schemeClr val="tx1"/>
            </a:solidFill>
            <a:latin typeface="Calibri" panose="020F0502020204030204" pitchFamily="34" charset="0"/>
            <a:cs typeface="Calibri" panose="020F0502020204030204" pitchFamily="34" charset="0"/>
          </a:endParaRPr>
        </a:p>
      </dsp:txBody>
      <dsp:txXfrm>
        <a:off x="1800902" y="2813225"/>
        <a:ext cx="103151" cy="103151"/>
      </dsp:txXfrm>
    </dsp:sp>
    <dsp:sp modelId="{84C6C562-5027-0D40-B922-C8C08CFD44C9}">
      <dsp:nvSpPr>
        <dsp:cNvPr id="0" name=""/>
        <dsp:cNvSpPr/>
      </dsp:nvSpPr>
      <dsp:spPr>
        <a:xfrm>
          <a:off x="3786657" y="3194540"/>
          <a:ext cx="234143" cy="104361"/>
        </a:xfrm>
        <a:custGeom>
          <a:avLst/>
          <a:gdLst/>
          <a:ahLst/>
          <a:cxnLst/>
          <a:rect l="0" t="0" r="0" b="0"/>
          <a:pathLst>
            <a:path>
              <a:moveTo>
                <a:pt x="0" y="0"/>
              </a:moveTo>
              <a:lnTo>
                <a:pt x="117071" y="0"/>
              </a:lnTo>
              <a:lnTo>
                <a:pt x="117071" y="104361"/>
              </a:lnTo>
              <a:lnTo>
                <a:pt x="234143" y="10436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00050">
            <a:lnSpc>
              <a:spcPct val="90000"/>
            </a:lnSpc>
            <a:spcBef>
              <a:spcPct val="0"/>
            </a:spcBef>
            <a:spcAft>
              <a:spcPct val="35000"/>
            </a:spcAft>
            <a:buNone/>
          </a:pPr>
          <a:endParaRPr lang="en-US" sz="900" kern="1200">
            <a:latin typeface="Calibri" panose="020F0502020204030204" pitchFamily="34" charset="0"/>
            <a:cs typeface="Calibri" panose="020F0502020204030204" pitchFamily="34" charset="0"/>
          </a:endParaRPr>
        </a:p>
      </dsp:txBody>
      <dsp:txXfrm>
        <a:off x="3897320" y="3240312"/>
        <a:ext cx="12817" cy="12817"/>
      </dsp:txXfrm>
    </dsp:sp>
    <dsp:sp modelId="{C75ABCBA-B928-A941-83A8-F77B22CC4500}">
      <dsp:nvSpPr>
        <dsp:cNvPr id="0" name=""/>
        <dsp:cNvSpPr/>
      </dsp:nvSpPr>
      <dsp:spPr>
        <a:xfrm>
          <a:off x="1494727" y="1897313"/>
          <a:ext cx="682623" cy="1297226"/>
        </a:xfrm>
        <a:custGeom>
          <a:avLst/>
          <a:gdLst/>
          <a:ahLst/>
          <a:cxnLst/>
          <a:rect l="0" t="0" r="0" b="0"/>
          <a:pathLst>
            <a:path>
              <a:moveTo>
                <a:pt x="0" y="0"/>
              </a:moveTo>
              <a:lnTo>
                <a:pt x="341311" y="0"/>
              </a:lnTo>
              <a:lnTo>
                <a:pt x="341311" y="1297226"/>
              </a:lnTo>
              <a:lnTo>
                <a:pt x="682623" y="129722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00050">
            <a:lnSpc>
              <a:spcPct val="90000"/>
            </a:lnSpc>
            <a:spcBef>
              <a:spcPct val="0"/>
            </a:spcBef>
            <a:spcAft>
              <a:spcPct val="35000"/>
            </a:spcAft>
            <a:buNone/>
          </a:pPr>
          <a:endParaRPr lang="en-US" sz="900" kern="1200">
            <a:latin typeface="Calibri" panose="020F0502020204030204" pitchFamily="34" charset="0"/>
            <a:cs typeface="Calibri" panose="020F0502020204030204" pitchFamily="34" charset="0"/>
          </a:endParaRPr>
        </a:p>
      </dsp:txBody>
      <dsp:txXfrm>
        <a:off x="1799392" y="2509280"/>
        <a:ext cx="73293" cy="73293"/>
      </dsp:txXfrm>
    </dsp:sp>
    <dsp:sp modelId="{B8292535-C910-4111-9DD2-6EEB64D9B1E0}">
      <dsp:nvSpPr>
        <dsp:cNvPr id="0" name=""/>
        <dsp:cNvSpPr/>
      </dsp:nvSpPr>
      <dsp:spPr>
        <a:xfrm>
          <a:off x="3731047" y="2566591"/>
          <a:ext cx="251946" cy="101990"/>
        </a:xfrm>
        <a:custGeom>
          <a:avLst/>
          <a:gdLst/>
          <a:ahLst/>
          <a:cxnLst/>
          <a:rect l="0" t="0" r="0" b="0"/>
          <a:pathLst>
            <a:path>
              <a:moveTo>
                <a:pt x="0" y="0"/>
              </a:moveTo>
              <a:lnTo>
                <a:pt x="125973" y="0"/>
              </a:lnTo>
              <a:lnTo>
                <a:pt x="125973" y="101990"/>
              </a:lnTo>
              <a:lnTo>
                <a:pt x="251946" y="101990"/>
              </a:lnTo>
            </a:path>
          </a:pathLst>
        </a:custGeom>
        <a:noFill/>
        <a:ln w="12700" cap="flat" cmpd="sng" algn="ctr">
          <a:solidFill>
            <a:schemeClr val="tx1">
              <a:lumMod val="50000"/>
              <a:lumOff val="50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00050">
            <a:lnSpc>
              <a:spcPct val="90000"/>
            </a:lnSpc>
            <a:spcBef>
              <a:spcPct val="0"/>
            </a:spcBef>
            <a:spcAft>
              <a:spcPct val="35000"/>
            </a:spcAft>
            <a:buNone/>
          </a:pPr>
          <a:endParaRPr lang="en-GB" sz="900" kern="1200">
            <a:solidFill>
              <a:schemeClr val="tx1"/>
            </a:solidFill>
            <a:latin typeface="Calibri" panose="020F0502020204030204" pitchFamily="34" charset="0"/>
            <a:cs typeface="Calibri" panose="020F0502020204030204" pitchFamily="34" charset="0"/>
          </a:endParaRPr>
        </a:p>
      </dsp:txBody>
      <dsp:txXfrm>
        <a:off x="3850225" y="2610791"/>
        <a:ext cx="13590" cy="13590"/>
      </dsp:txXfrm>
    </dsp:sp>
    <dsp:sp modelId="{0B042CAF-2C41-485B-866C-7CDE78BA3BA6}">
      <dsp:nvSpPr>
        <dsp:cNvPr id="0" name=""/>
        <dsp:cNvSpPr/>
      </dsp:nvSpPr>
      <dsp:spPr>
        <a:xfrm>
          <a:off x="1494727" y="1897313"/>
          <a:ext cx="737799" cy="669278"/>
        </a:xfrm>
        <a:custGeom>
          <a:avLst/>
          <a:gdLst/>
          <a:ahLst/>
          <a:cxnLst/>
          <a:rect l="0" t="0" r="0" b="0"/>
          <a:pathLst>
            <a:path>
              <a:moveTo>
                <a:pt x="0" y="0"/>
              </a:moveTo>
              <a:lnTo>
                <a:pt x="368899" y="0"/>
              </a:lnTo>
              <a:lnTo>
                <a:pt x="368899" y="669278"/>
              </a:lnTo>
              <a:lnTo>
                <a:pt x="737799" y="669278"/>
              </a:lnTo>
            </a:path>
          </a:pathLst>
        </a:custGeom>
        <a:noFill/>
        <a:ln w="12700" cap="flat" cmpd="sng" algn="ctr">
          <a:solidFill>
            <a:schemeClr val="tx1">
              <a:lumMod val="50000"/>
              <a:lumOff val="50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00050">
            <a:lnSpc>
              <a:spcPct val="90000"/>
            </a:lnSpc>
            <a:spcBef>
              <a:spcPct val="0"/>
            </a:spcBef>
            <a:spcAft>
              <a:spcPct val="35000"/>
            </a:spcAft>
            <a:buNone/>
          </a:pPr>
          <a:endParaRPr lang="en-GB" sz="900" kern="1200">
            <a:solidFill>
              <a:schemeClr val="tx1"/>
            </a:solidFill>
            <a:latin typeface="Calibri" panose="020F0502020204030204" pitchFamily="34" charset="0"/>
            <a:cs typeface="Calibri" panose="020F0502020204030204" pitchFamily="34" charset="0"/>
          </a:endParaRPr>
        </a:p>
      </dsp:txBody>
      <dsp:txXfrm>
        <a:off x="1838723" y="2207049"/>
        <a:ext cx="49806" cy="49806"/>
      </dsp:txXfrm>
    </dsp:sp>
    <dsp:sp modelId="{9030041E-1ABA-4FEB-8F18-05465CF8CEDD}">
      <dsp:nvSpPr>
        <dsp:cNvPr id="0" name=""/>
        <dsp:cNvSpPr/>
      </dsp:nvSpPr>
      <dsp:spPr>
        <a:xfrm>
          <a:off x="3675871" y="1651331"/>
          <a:ext cx="285857" cy="298708"/>
        </a:xfrm>
        <a:custGeom>
          <a:avLst/>
          <a:gdLst/>
          <a:ahLst/>
          <a:cxnLst/>
          <a:rect l="0" t="0" r="0" b="0"/>
          <a:pathLst>
            <a:path>
              <a:moveTo>
                <a:pt x="0" y="0"/>
              </a:moveTo>
              <a:lnTo>
                <a:pt x="142928" y="0"/>
              </a:lnTo>
              <a:lnTo>
                <a:pt x="142928" y="298708"/>
              </a:lnTo>
              <a:lnTo>
                <a:pt x="285857" y="298708"/>
              </a:lnTo>
            </a:path>
          </a:pathLst>
        </a:custGeom>
        <a:noFill/>
        <a:ln w="12700" cap="flat" cmpd="sng" algn="ctr">
          <a:solidFill>
            <a:schemeClr val="tx1">
              <a:lumMod val="50000"/>
              <a:lumOff val="50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00050">
            <a:lnSpc>
              <a:spcPct val="90000"/>
            </a:lnSpc>
            <a:spcBef>
              <a:spcPct val="0"/>
            </a:spcBef>
            <a:spcAft>
              <a:spcPct val="35000"/>
            </a:spcAft>
            <a:buNone/>
          </a:pPr>
          <a:endParaRPr lang="en-GB" sz="900" kern="1200">
            <a:solidFill>
              <a:schemeClr val="tx1"/>
            </a:solidFill>
            <a:latin typeface="Calibri" panose="020F0502020204030204" pitchFamily="34" charset="0"/>
            <a:cs typeface="Calibri" panose="020F0502020204030204" pitchFamily="34" charset="0"/>
          </a:endParaRPr>
        </a:p>
      </dsp:txBody>
      <dsp:txXfrm>
        <a:off x="3808464" y="1790349"/>
        <a:ext cx="20672" cy="20672"/>
      </dsp:txXfrm>
    </dsp:sp>
    <dsp:sp modelId="{F2A1F6B6-B7FC-49A0-A425-8C98DA81ACE0}">
      <dsp:nvSpPr>
        <dsp:cNvPr id="0" name=""/>
        <dsp:cNvSpPr/>
      </dsp:nvSpPr>
      <dsp:spPr>
        <a:xfrm>
          <a:off x="3675871" y="1294736"/>
          <a:ext cx="312171" cy="356595"/>
        </a:xfrm>
        <a:custGeom>
          <a:avLst/>
          <a:gdLst/>
          <a:ahLst/>
          <a:cxnLst/>
          <a:rect l="0" t="0" r="0" b="0"/>
          <a:pathLst>
            <a:path>
              <a:moveTo>
                <a:pt x="0" y="356595"/>
              </a:moveTo>
              <a:lnTo>
                <a:pt x="156085" y="356595"/>
              </a:lnTo>
              <a:lnTo>
                <a:pt x="156085" y="0"/>
              </a:lnTo>
              <a:lnTo>
                <a:pt x="312171" y="0"/>
              </a:lnTo>
            </a:path>
          </a:pathLst>
        </a:custGeom>
        <a:noFill/>
        <a:ln w="12700" cap="flat" cmpd="sng" algn="ctr">
          <a:solidFill>
            <a:schemeClr val="tx1">
              <a:lumMod val="50000"/>
              <a:lumOff val="50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00050">
            <a:lnSpc>
              <a:spcPct val="90000"/>
            </a:lnSpc>
            <a:spcBef>
              <a:spcPct val="0"/>
            </a:spcBef>
            <a:spcAft>
              <a:spcPct val="35000"/>
            </a:spcAft>
            <a:buNone/>
          </a:pPr>
          <a:endParaRPr lang="en-GB" sz="900" kern="1200">
            <a:solidFill>
              <a:schemeClr val="tx1"/>
            </a:solidFill>
            <a:latin typeface="Calibri" panose="020F0502020204030204" pitchFamily="34" charset="0"/>
            <a:cs typeface="Calibri" panose="020F0502020204030204" pitchFamily="34" charset="0"/>
          </a:endParaRPr>
        </a:p>
      </dsp:txBody>
      <dsp:txXfrm>
        <a:off x="3820109" y="1461185"/>
        <a:ext cx="23696" cy="23696"/>
      </dsp:txXfrm>
    </dsp:sp>
    <dsp:sp modelId="{5B56B3CE-BB89-41AB-A135-F2DE8DD8BF26}">
      <dsp:nvSpPr>
        <dsp:cNvPr id="0" name=""/>
        <dsp:cNvSpPr/>
      </dsp:nvSpPr>
      <dsp:spPr>
        <a:xfrm>
          <a:off x="1494727" y="1651331"/>
          <a:ext cx="682623" cy="245982"/>
        </a:xfrm>
        <a:custGeom>
          <a:avLst/>
          <a:gdLst/>
          <a:ahLst/>
          <a:cxnLst/>
          <a:rect l="0" t="0" r="0" b="0"/>
          <a:pathLst>
            <a:path>
              <a:moveTo>
                <a:pt x="0" y="245982"/>
              </a:moveTo>
              <a:lnTo>
                <a:pt x="341311" y="245982"/>
              </a:lnTo>
              <a:lnTo>
                <a:pt x="341311" y="0"/>
              </a:lnTo>
              <a:lnTo>
                <a:pt x="682623" y="0"/>
              </a:lnTo>
            </a:path>
          </a:pathLst>
        </a:custGeom>
        <a:noFill/>
        <a:ln w="12700" cap="flat" cmpd="sng" algn="ctr">
          <a:solidFill>
            <a:schemeClr val="tx1">
              <a:lumMod val="50000"/>
              <a:lumOff val="50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00050">
            <a:lnSpc>
              <a:spcPct val="90000"/>
            </a:lnSpc>
            <a:spcBef>
              <a:spcPct val="0"/>
            </a:spcBef>
            <a:spcAft>
              <a:spcPct val="35000"/>
            </a:spcAft>
            <a:buNone/>
          </a:pPr>
          <a:endParaRPr lang="en-GB" sz="900" kern="1200">
            <a:solidFill>
              <a:schemeClr val="tx1"/>
            </a:solidFill>
            <a:latin typeface="Calibri" panose="020F0502020204030204" pitchFamily="34" charset="0"/>
            <a:cs typeface="Calibri" panose="020F0502020204030204" pitchFamily="34" charset="0"/>
          </a:endParaRPr>
        </a:p>
      </dsp:txBody>
      <dsp:txXfrm>
        <a:off x="1817899" y="1756182"/>
        <a:ext cx="36279" cy="36279"/>
      </dsp:txXfrm>
    </dsp:sp>
    <dsp:sp modelId="{262220C0-3E96-0940-925D-C8E7E3AA4165}">
      <dsp:nvSpPr>
        <dsp:cNvPr id="0" name=""/>
        <dsp:cNvSpPr/>
      </dsp:nvSpPr>
      <dsp:spPr>
        <a:xfrm>
          <a:off x="3730013" y="642084"/>
          <a:ext cx="269523" cy="108766"/>
        </a:xfrm>
        <a:custGeom>
          <a:avLst/>
          <a:gdLst/>
          <a:ahLst/>
          <a:cxnLst/>
          <a:rect l="0" t="0" r="0" b="0"/>
          <a:pathLst>
            <a:path>
              <a:moveTo>
                <a:pt x="0" y="0"/>
              </a:moveTo>
              <a:lnTo>
                <a:pt x="134761" y="0"/>
              </a:lnTo>
              <a:lnTo>
                <a:pt x="134761" y="108766"/>
              </a:lnTo>
              <a:lnTo>
                <a:pt x="269523" y="10876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00050">
            <a:lnSpc>
              <a:spcPct val="90000"/>
            </a:lnSpc>
            <a:spcBef>
              <a:spcPct val="0"/>
            </a:spcBef>
            <a:spcAft>
              <a:spcPct val="35000"/>
            </a:spcAft>
            <a:buNone/>
          </a:pPr>
          <a:endParaRPr lang="en-US" sz="900" kern="1200">
            <a:latin typeface="Calibri" panose="020F0502020204030204" pitchFamily="34" charset="0"/>
            <a:cs typeface="Calibri" panose="020F0502020204030204" pitchFamily="34" charset="0"/>
          </a:endParaRPr>
        </a:p>
      </dsp:txBody>
      <dsp:txXfrm>
        <a:off x="3857509" y="689201"/>
        <a:ext cx="14532" cy="14532"/>
      </dsp:txXfrm>
    </dsp:sp>
    <dsp:sp modelId="{3629C91A-C1EE-43F1-957A-41114723552D}">
      <dsp:nvSpPr>
        <dsp:cNvPr id="0" name=""/>
        <dsp:cNvSpPr/>
      </dsp:nvSpPr>
      <dsp:spPr>
        <a:xfrm>
          <a:off x="3730013" y="228432"/>
          <a:ext cx="280912" cy="413651"/>
        </a:xfrm>
        <a:custGeom>
          <a:avLst/>
          <a:gdLst/>
          <a:ahLst/>
          <a:cxnLst/>
          <a:rect l="0" t="0" r="0" b="0"/>
          <a:pathLst>
            <a:path>
              <a:moveTo>
                <a:pt x="0" y="413651"/>
              </a:moveTo>
              <a:lnTo>
                <a:pt x="140456" y="413651"/>
              </a:lnTo>
              <a:lnTo>
                <a:pt x="140456" y="0"/>
              </a:lnTo>
              <a:lnTo>
                <a:pt x="280912" y="0"/>
              </a:lnTo>
            </a:path>
          </a:pathLst>
        </a:custGeom>
        <a:noFill/>
        <a:ln w="12700" cap="flat" cmpd="sng" algn="ctr">
          <a:solidFill>
            <a:schemeClr val="tx1">
              <a:lumMod val="50000"/>
              <a:lumOff val="50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00050">
            <a:lnSpc>
              <a:spcPct val="90000"/>
            </a:lnSpc>
            <a:spcBef>
              <a:spcPct val="0"/>
            </a:spcBef>
            <a:spcAft>
              <a:spcPct val="35000"/>
            </a:spcAft>
            <a:buNone/>
          </a:pPr>
          <a:endParaRPr lang="en-GB" sz="900" kern="1200">
            <a:solidFill>
              <a:schemeClr val="tx1"/>
            </a:solidFill>
            <a:latin typeface="Calibri" panose="020F0502020204030204" pitchFamily="34" charset="0"/>
            <a:cs typeface="Calibri" panose="020F0502020204030204" pitchFamily="34" charset="0"/>
          </a:endParaRPr>
        </a:p>
      </dsp:txBody>
      <dsp:txXfrm>
        <a:off x="3857969" y="422758"/>
        <a:ext cx="25000" cy="25000"/>
      </dsp:txXfrm>
    </dsp:sp>
    <dsp:sp modelId="{E0E8751D-25B0-49F6-8BD6-1AE720FE00F2}">
      <dsp:nvSpPr>
        <dsp:cNvPr id="0" name=""/>
        <dsp:cNvSpPr/>
      </dsp:nvSpPr>
      <dsp:spPr>
        <a:xfrm>
          <a:off x="1494727" y="642084"/>
          <a:ext cx="736765" cy="1255228"/>
        </a:xfrm>
        <a:custGeom>
          <a:avLst/>
          <a:gdLst/>
          <a:ahLst/>
          <a:cxnLst/>
          <a:rect l="0" t="0" r="0" b="0"/>
          <a:pathLst>
            <a:path>
              <a:moveTo>
                <a:pt x="0" y="1255228"/>
              </a:moveTo>
              <a:lnTo>
                <a:pt x="368382" y="1255228"/>
              </a:lnTo>
              <a:lnTo>
                <a:pt x="368382" y="0"/>
              </a:lnTo>
              <a:lnTo>
                <a:pt x="736765" y="0"/>
              </a:lnTo>
            </a:path>
          </a:pathLst>
        </a:custGeom>
        <a:noFill/>
        <a:ln w="12700" cap="flat" cmpd="sng" algn="ctr">
          <a:solidFill>
            <a:schemeClr val="tx1">
              <a:lumMod val="50000"/>
              <a:lumOff val="50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00050">
            <a:lnSpc>
              <a:spcPct val="90000"/>
            </a:lnSpc>
            <a:spcBef>
              <a:spcPct val="0"/>
            </a:spcBef>
            <a:spcAft>
              <a:spcPct val="35000"/>
            </a:spcAft>
            <a:buNone/>
          </a:pPr>
          <a:endParaRPr lang="en-GB" sz="900" kern="1200">
            <a:solidFill>
              <a:schemeClr val="tx1"/>
            </a:solidFill>
            <a:latin typeface="Calibri" panose="020F0502020204030204" pitchFamily="34" charset="0"/>
            <a:cs typeface="Calibri" panose="020F0502020204030204" pitchFamily="34" charset="0"/>
          </a:endParaRPr>
        </a:p>
      </dsp:txBody>
      <dsp:txXfrm>
        <a:off x="1826723" y="1233312"/>
        <a:ext cx="72774" cy="72774"/>
      </dsp:txXfrm>
    </dsp:sp>
    <dsp:sp modelId="{31701DDF-4BA4-40CD-93CE-A42E291FC80F}">
      <dsp:nvSpPr>
        <dsp:cNvPr id="0" name=""/>
        <dsp:cNvSpPr/>
      </dsp:nvSpPr>
      <dsp:spPr>
        <a:xfrm flipH="1">
          <a:off x="0" y="933584"/>
          <a:ext cx="1061997" cy="1927458"/>
        </a:xfrm>
        <a:prstGeom prst="roundRect">
          <a:avLst/>
        </a:prstGeom>
        <a:solidFill>
          <a:schemeClr val="accent4">
            <a:lumMod val="60000"/>
            <a:lumOff val="40000"/>
          </a:schemeClr>
        </a:solidFill>
        <a:ln w="12700" cap="flat" cmpd="sng" algn="ctr">
          <a:solidFill>
            <a:schemeClr val="accent4">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GB" sz="900" kern="1200" dirty="0">
              <a:solidFill>
                <a:schemeClr val="tx1"/>
              </a:solidFill>
              <a:latin typeface="Calibri" panose="020F0502020204030204" pitchFamily="34" charset="0"/>
              <a:cs typeface="Calibri" panose="020F0502020204030204" pitchFamily="34" charset="0"/>
            </a:rPr>
            <a:t>Lower maternal &amp; neonatal mortality and morbidity in selected sites which request engagement</a:t>
          </a:r>
        </a:p>
      </dsp:txBody>
      <dsp:txXfrm>
        <a:off x="51842" y="985426"/>
        <a:ext cx="958313" cy="1823774"/>
      </dsp:txXfrm>
    </dsp:sp>
    <dsp:sp modelId="{CF5CEE62-B934-4D9E-84CB-152EE3946C13}">
      <dsp:nvSpPr>
        <dsp:cNvPr id="0" name=""/>
        <dsp:cNvSpPr/>
      </dsp:nvSpPr>
      <dsp:spPr>
        <a:xfrm>
          <a:off x="2231492" y="413651"/>
          <a:ext cx="1498520" cy="456865"/>
        </a:xfrm>
        <a:prstGeom prst="roundRect">
          <a:avLst/>
        </a:prstGeom>
        <a:solidFill>
          <a:schemeClr val="accent6">
            <a:lumMod val="40000"/>
            <a:lumOff val="60000"/>
          </a:schemeClr>
        </a:solidFill>
        <a:ln w="12700" cap="flat" cmpd="sng" algn="ctr">
          <a:solidFill>
            <a:schemeClr val="accent6">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GB" sz="900" kern="1200" dirty="0">
              <a:solidFill>
                <a:schemeClr val="tx1"/>
              </a:solidFill>
              <a:latin typeface="Calibri" panose="020F0502020204030204" pitchFamily="34" charset="0"/>
              <a:cs typeface="Calibri" panose="020F0502020204030204" pitchFamily="34" charset="0"/>
            </a:rPr>
            <a:t>Safe obstetric practice</a:t>
          </a:r>
        </a:p>
      </dsp:txBody>
      <dsp:txXfrm>
        <a:off x="2253794" y="435953"/>
        <a:ext cx="1453916" cy="412261"/>
      </dsp:txXfrm>
    </dsp:sp>
    <dsp:sp modelId="{698C40A9-F66D-45B9-83BD-8C24309EC503}">
      <dsp:nvSpPr>
        <dsp:cNvPr id="0" name=""/>
        <dsp:cNvSpPr/>
      </dsp:nvSpPr>
      <dsp:spPr>
        <a:xfrm>
          <a:off x="4010925" y="0"/>
          <a:ext cx="1498520" cy="456865"/>
        </a:xfrm>
        <a:prstGeom prst="roundRect">
          <a:avLst/>
        </a:prstGeom>
        <a:solidFill>
          <a:schemeClr val="accent1">
            <a:hueOff val="0"/>
            <a:satOff val="0"/>
            <a:lumOff val="0"/>
            <a:alphaOff val="0"/>
          </a:schemeClr>
        </a:solidFill>
        <a:ln w="12700" cap="flat" cmpd="sng" algn="ctr">
          <a:solidFill>
            <a:schemeClr val="tx2">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GB" sz="900" kern="1200" dirty="0">
              <a:solidFill>
                <a:schemeClr val="tx1"/>
              </a:solidFill>
              <a:latin typeface="Calibri" panose="020F0502020204030204" pitchFamily="34" charset="0"/>
              <a:cs typeface="Calibri" panose="020F0502020204030204" pitchFamily="34" charset="0"/>
            </a:rPr>
            <a:t>Knowledge &amp; skills in maternity/obstetric practice is present</a:t>
          </a:r>
        </a:p>
      </dsp:txBody>
      <dsp:txXfrm>
        <a:off x="4033227" y="22302"/>
        <a:ext cx="1453916" cy="412261"/>
      </dsp:txXfrm>
    </dsp:sp>
    <dsp:sp modelId="{0533A74C-4434-234C-9387-E29170D249A3}">
      <dsp:nvSpPr>
        <dsp:cNvPr id="0" name=""/>
        <dsp:cNvSpPr/>
      </dsp:nvSpPr>
      <dsp:spPr>
        <a:xfrm>
          <a:off x="3999537" y="522417"/>
          <a:ext cx="1503810" cy="456865"/>
        </a:xfrm>
        <a:prstGeom prst="roundRect">
          <a:avLst/>
        </a:prstGeom>
        <a:solidFill>
          <a:schemeClr val="accent1">
            <a:hueOff val="0"/>
            <a:satOff val="0"/>
            <a:lumOff val="0"/>
            <a:alphaOff val="0"/>
          </a:schemeClr>
        </a:solidFill>
        <a:ln w="12700" cap="flat" cmpd="sng" algn="ctr">
          <a:solidFill>
            <a:schemeClr val="tx2">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GB" sz="900" kern="1200" dirty="0">
              <a:solidFill>
                <a:schemeClr val="tx1"/>
              </a:solidFill>
              <a:latin typeface="Calibri" panose="020F0502020204030204" pitchFamily="34" charset="0"/>
              <a:cs typeface="Calibri" panose="020F0502020204030204" pitchFamily="34" charset="0"/>
            </a:rPr>
            <a:t>Awareness of  safety strategies is present</a:t>
          </a:r>
        </a:p>
      </dsp:txBody>
      <dsp:txXfrm>
        <a:off x="4021839" y="544719"/>
        <a:ext cx="1459206" cy="412261"/>
      </dsp:txXfrm>
    </dsp:sp>
    <dsp:sp modelId="{C95986DA-6B69-43E6-8BED-646E4A63B317}">
      <dsp:nvSpPr>
        <dsp:cNvPr id="0" name=""/>
        <dsp:cNvSpPr/>
      </dsp:nvSpPr>
      <dsp:spPr>
        <a:xfrm>
          <a:off x="2177351" y="1422898"/>
          <a:ext cx="1498520" cy="456865"/>
        </a:xfrm>
        <a:prstGeom prst="roundRect">
          <a:avLst/>
        </a:prstGeom>
        <a:solidFill>
          <a:schemeClr val="accent6">
            <a:lumMod val="40000"/>
            <a:lumOff val="60000"/>
          </a:schemeClr>
        </a:solidFill>
        <a:ln w="12700" cap="flat" cmpd="sng" algn="ctr">
          <a:solidFill>
            <a:schemeClr val="accent6">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GB" sz="900" kern="1200" dirty="0">
              <a:solidFill>
                <a:schemeClr val="tx1"/>
              </a:solidFill>
              <a:latin typeface="Calibri" panose="020F0502020204030204" pitchFamily="34" charset="0"/>
              <a:cs typeface="Calibri" panose="020F0502020204030204" pitchFamily="34" charset="0"/>
            </a:rPr>
            <a:t>Excellent management of emergencies</a:t>
          </a:r>
        </a:p>
      </dsp:txBody>
      <dsp:txXfrm>
        <a:off x="2199653" y="1445200"/>
        <a:ext cx="1453916" cy="412261"/>
      </dsp:txXfrm>
    </dsp:sp>
    <dsp:sp modelId="{95440F24-3AA8-499B-B7D6-91ECBF47812A}">
      <dsp:nvSpPr>
        <dsp:cNvPr id="0" name=""/>
        <dsp:cNvSpPr/>
      </dsp:nvSpPr>
      <dsp:spPr>
        <a:xfrm>
          <a:off x="3988043" y="1066303"/>
          <a:ext cx="1494998" cy="456865"/>
        </a:xfrm>
        <a:prstGeom prst="roundRect">
          <a:avLst/>
        </a:prstGeom>
        <a:solidFill>
          <a:schemeClr val="accent1">
            <a:hueOff val="0"/>
            <a:satOff val="0"/>
            <a:lumOff val="0"/>
            <a:alphaOff val="0"/>
          </a:schemeClr>
        </a:solidFill>
        <a:ln w="12700" cap="flat" cmpd="sng" algn="ctr">
          <a:solidFill>
            <a:schemeClr val="tx2">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GB" sz="900" kern="1200" dirty="0">
              <a:solidFill>
                <a:schemeClr val="tx1"/>
              </a:solidFill>
              <a:latin typeface="Calibri" panose="020F0502020204030204" pitchFamily="34" charset="0"/>
              <a:cs typeface="Calibri" panose="020F0502020204030204" pitchFamily="34" charset="0"/>
            </a:rPr>
            <a:t>Knowledge &amp; skills in dealing with emergencies is present</a:t>
          </a:r>
        </a:p>
      </dsp:txBody>
      <dsp:txXfrm>
        <a:off x="4010345" y="1088605"/>
        <a:ext cx="1450394" cy="412261"/>
      </dsp:txXfrm>
    </dsp:sp>
    <dsp:sp modelId="{83D12D3C-5D5F-4B3E-96D8-ACA58243AF26}">
      <dsp:nvSpPr>
        <dsp:cNvPr id="0" name=""/>
        <dsp:cNvSpPr/>
      </dsp:nvSpPr>
      <dsp:spPr>
        <a:xfrm>
          <a:off x="3961729" y="1625603"/>
          <a:ext cx="1498520" cy="648873"/>
        </a:xfrm>
        <a:prstGeom prst="roundRect">
          <a:avLst/>
        </a:prstGeom>
        <a:solidFill>
          <a:schemeClr val="accent1">
            <a:hueOff val="0"/>
            <a:satOff val="0"/>
            <a:lumOff val="0"/>
            <a:alphaOff val="0"/>
          </a:schemeClr>
        </a:solidFill>
        <a:ln w="12700" cap="flat" cmpd="sng" algn="ctr">
          <a:solidFill>
            <a:schemeClr val="tx2">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GB" sz="900" kern="1200" dirty="0">
              <a:solidFill>
                <a:schemeClr val="tx1"/>
              </a:solidFill>
              <a:latin typeface="Calibri" panose="020F0502020204030204" pitchFamily="34" charset="0"/>
              <a:cs typeface="Calibri" panose="020F0502020204030204" pitchFamily="34" charset="0"/>
            </a:rPr>
            <a:t>Knowledge &amp; skills in recognition, assessment &amp; treatment of physiological deterioration is present</a:t>
          </a:r>
        </a:p>
      </dsp:txBody>
      <dsp:txXfrm>
        <a:off x="3993404" y="1657278"/>
        <a:ext cx="1435170" cy="585523"/>
      </dsp:txXfrm>
    </dsp:sp>
    <dsp:sp modelId="{1110CBB3-4B48-487E-9300-6E98CBB10B27}">
      <dsp:nvSpPr>
        <dsp:cNvPr id="0" name=""/>
        <dsp:cNvSpPr/>
      </dsp:nvSpPr>
      <dsp:spPr>
        <a:xfrm>
          <a:off x="2232526" y="2399575"/>
          <a:ext cx="1498520" cy="334033"/>
        </a:xfrm>
        <a:prstGeom prst="roundRect">
          <a:avLst/>
        </a:prstGeom>
        <a:solidFill>
          <a:schemeClr val="accent6">
            <a:lumMod val="40000"/>
            <a:lumOff val="60000"/>
          </a:schemeClr>
        </a:solidFill>
        <a:ln w="12700" cap="flat" cmpd="sng" algn="ctr">
          <a:solidFill>
            <a:schemeClr val="accent6">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GB" sz="900" kern="1200" dirty="0">
              <a:solidFill>
                <a:schemeClr val="tx1"/>
              </a:solidFill>
              <a:latin typeface="Calibri" panose="020F0502020204030204" pitchFamily="34" charset="0"/>
              <a:cs typeface="Calibri" panose="020F0502020204030204" pitchFamily="34" charset="0"/>
            </a:rPr>
            <a:t>Engaged </a:t>
          </a:r>
          <a:r>
            <a:rPr lang="en-GB" sz="900" kern="1200" dirty="0" err="1">
              <a:solidFill>
                <a:schemeClr val="tx1"/>
              </a:solidFill>
              <a:latin typeface="Calibri" panose="020F0502020204030204" pitchFamily="34" charset="0"/>
              <a:cs typeface="Calibri" panose="020F0502020204030204" pitchFamily="34" charset="0"/>
            </a:rPr>
            <a:t>healthworkers</a:t>
          </a:r>
          <a:r>
            <a:rPr lang="en-GB" sz="900" kern="1200" dirty="0">
              <a:solidFill>
                <a:schemeClr val="tx1"/>
              </a:solidFill>
              <a:latin typeface="Calibri" panose="020F0502020204030204" pitchFamily="34" charset="0"/>
              <a:cs typeface="Calibri" panose="020F0502020204030204" pitchFamily="34" charset="0"/>
            </a:rPr>
            <a:t> </a:t>
          </a:r>
        </a:p>
      </dsp:txBody>
      <dsp:txXfrm>
        <a:off x="2248832" y="2415881"/>
        <a:ext cx="1465908" cy="301421"/>
      </dsp:txXfrm>
    </dsp:sp>
    <dsp:sp modelId="{E79EFC4D-05C3-4A7A-9331-834E6CB1134D}">
      <dsp:nvSpPr>
        <dsp:cNvPr id="0" name=""/>
        <dsp:cNvSpPr/>
      </dsp:nvSpPr>
      <dsp:spPr>
        <a:xfrm>
          <a:off x="3982993" y="2440149"/>
          <a:ext cx="1498520" cy="456865"/>
        </a:xfrm>
        <a:prstGeom prst="roundRect">
          <a:avLst/>
        </a:prstGeom>
        <a:solidFill>
          <a:schemeClr val="accent1">
            <a:hueOff val="0"/>
            <a:satOff val="0"/>
            <a:lumOff val="0"/>
            <a:alphaOff val="0"/>
          </a:schemeClr>
        </a:solidFill>
        <a:ln w="12700" cap="flat" cmpd="sng" algn="ctr">
          <a:solidFill>
            <a:schemeClr val="tx2">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GB" sz="900" kern="1200" dirty="0" err="1">
              <a:solidFill>
                <a:schemeClr val="tx1"/>
              </a:solidFill>
              <a:latin typeface="Calibri" panose="020F0502020204030204" pitchFamily="34" charset="0"/>
              <a:cs typeface="Calibri" panose="020F0502020204030204" pitchFamily="34" charset="0"/>
            </a:rPr>
            <a:t>Healthworkers</a:t>
          </a:r>
          <a:r>
            <a:rPr lang="en-GB" sz="900" kern="1200" dirty="0">
              <a:solidFill>
                <a:schemeClr val="tx1"/>
              </a:solidFill>
              <a:latin typeface="Calibri" panose="020F0502020204030204" pitchFamily="34" charset="0"/>
              <a:cs typeface="Calibri" panose="020F0502020204030204" pitchFamily="34" charset="0"/>
            </a:rPr>
            <a:t> feel valued through training</a:t>
          </a:r>
        </a:p>
      </dsp:txBody>
      <dsp:txXfrm>
        <a:off x="4005295" y="2462451"/>
        <a:ext cx="1453916" cy="412261"/>
      </dsp:txXfrm>
    </dsp:sp>
    <dsp:sp modelId="{83256E3F-4C90-8243-A1D0-284BC0D1C685}">
      <dsp:nvSpPr>
        <dsp:cNvPr id="0" name=""/>
        <dsp:cNvSpPr/>
      </dsp:nvSpPr>
      <dsp:spPr>
        <a:xfrm>
          <a:off x="2177351" y="3030680"/>
          <a:ext cx="1609306" cy="327719"/>
        </a:xfrm>
        <a:prstGeom prst="roundRect">
          <a:avLst/>
        </a:prstGeom>
        <a:solidFill>
          <a:schemeClr val="accent6">
            <a:lumMod val="40000"/>
            <a:lumOff val="60000"/>
          </a:schemeClr>
        </a:solidFill>
        <a:ln w="12700" cap="flat" cmpd="sng" algn="ctr">
          <a:solidFill>
            <a:schemeClr val="tx2">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GB" sz="900" kern="1200" dirty="0">
              <a:solidFill>
                <a:schemeClr val="tx1"/>
              </a:solidFill>
              <a:latin typeface="Calibri" panose="020F0502020204030204" pitchFamily="34" charset="0"/>
              <a:cs typeface="Calibri" panose="020F0502020204030204" pitchFamily="34" charset="0"/>
            </a:rPr>
            <a:t>Mothers know that they can  access services</a:t>
          </a:r>
        </a:p>
      </dsp:txBody>
      <dsp:txXfrm>
        <a:off x="2193349" y="3046678"/>
        <a:ext cx="1577310" cy="295723"/>
      </dsp:txXfrm>
    </dsp:sp>
    <dsp:sp modelId="{6B8CC9CE-BB9A-0C48-AE00-F676D7D40B7B}">
      <dsp:nvSpPr>
        <dsp:cNvPr id="0" name=""/>
        <dsp:cNvSpPr/>
      </dsp:nvSpPr>
      <dsp:spPr>
        <a:xfrm>
          <a:off x="4020801" y="3070469"/>
          <a:ext cx="1498520" cy="456865"/>
        </a:xfrm>
        <a:prstGeom prst="roundRect">
          <a:avLst/>
        </a:prstGeom>
        <a:solidFill>
          <a:schemeClr val="accent1"/>
        </a:solidFill>
        <a:ln w="12700" cap="flat" cmpd="sng" algn="ctr">
          <a:solidFill>
            <a:schemeClr val="tx2">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GB" sz="900" kern="1200" dirty="0">
              <a:solidFill>
                <a:schemeClr val="tx1"/>
              </a:solidFill>
              <a:latin typeface="Calibri" panose="020F0502020204030204" pitchFamily="34" charset="0"/>
              <a:cs typeface="Calibri" panose="020F0502020204030204" pitchFamily="34" charset="0"/>
            </a:rPr>
            <a:t>Mothers feel comfortable to access a higher level of care</a:t>
          </a:r>
        </a:p>
      </dsp:txBody>
      <dsp:txXfrm>
        <a:off x="4043103" y="3092771"/>
        <a:ext cx="1453916" cy="412261"/>
      </dsp:txXfrm>
    </dsp:sp>
    <dsp:sp modelId="{D4DAEB71-1AA7-4037-85FF-293DB3909801}">
      <dsp:nvSpPr>
        <dsp:cNvPr id="0" name=""/>
        <dsp:cNvSpPr/>
      </dsp:nvSpPr>
      <dsp:spPr>
        <a:xfrm>
          <a:off x="2210228" y="3603855"/>
          <a:ext cx="1498520" cy="456865"/>
        </a:xfrm>
        <a:prstGeom prst="roundRect">
          <a:avLst/>
        </a:prstGeom>
        <a:solidFill>
          <a:schemeClr val="accent6">
            <a:lumMod val="40000"/>
            <a:lumOff val="60000"/>
          </a:schemeClr>
        </a:solidFill>
        <a:ln w="12700" cap="flat" cmpd="sng" algn="ctr">
          <a:solidFill>
            <a:schemeClr val="accent6">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GB" sz="900" kern="1200" dirty="0">
              <a:solidFill>
                <a:schemeClr val="tx1"/>
              </a:solidFill>
              <a:latin typeface="Calibri" panose="020F0502020204030204" pitchFamily="34" charset="0"/>
              <a:cs typeface="Calibri" panose="020F0502020204030204" pitchFamily="34" charset="0"/>
            </a:rPr>
            <a:t>Timely referral</a:t>
          </a:r>
        </a:p>
      </dsp:txBody>
      <dsp:txXfrm>
        <a:off x="2232530" y="3626157"/>
        <a:ext cx="1453916" cy="412261"/>
      </dsp:txXfrm>
    </dsp:sp>
    <dsp:sp modelId="{E5C5D141-0126-4DEA-82D7-EDFEE817159E}">
      <dsp:nvSpPr>
        <dsp:cNvPr id="0" name=""/>
        <dsp:cNvSpPr/>
      </dsp:nvSpPr>
      <dsp:spPr>
        <a:xfrm>
          <a:off x="4029717" y="3746612"/>
          <a:ext cx="1498520" cy="456865"/>
        </a:xfrm>
        <a:prstGeom prst="roundRect">
          <a:avLst/>
        </a:prstGeom>
        <a:solidFill>
          <a:schemeClr val="accent1">
            <a:hueOff val="0"/>
            <a:satOff val="0"/>
            <a:lumOff val="0"/>
            <a:alphaOff val="0"/>
          </a:schemeClr>
        </a:solidFill>
        <a:ln w="12700" cap="flat" cmpd="sng" algn="ctr">
          <a:solidFill>
            <a:schemeClr val="tx2">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GB" sz="900" kern="1200" dirty="0">
              <a:solidFill>
                <a:schemeClr val="tx1"/>
              </a:solidFill>
              <a:latin typeface="Calibri" panose="020F0502020204030204" pitchFamily="34" charset="0"/>
              <a:cs typeface="Calibri" panose="020F0502020204030204" pitchFamily="34" charset="0"/>
            </a:rPr>
            <a:t>K</a:t>
          </a:r>
          <a:r>
            <a:rPr lang="en-GB" sz="900" b="1" kern="1200" dirty="0">
              <a:solidFill>
                <a:schemeClr val="tx1"/>
              </a:solidFill>
              <a:latin typeface="Calibri" panose="020F0502020204030204" pitchFamily="34" charset="0"/>
              <a:cs typeface="Calibri" panose="020F0502020204030204" pitchFamily="34" charset="0"/>
            </a:rPr>
            <a:t>nowledge exists in the community about when to refer mothers &amp; babies</a:t>
          </a:r>
        </a:p>
      </dsp:txBody>
      <dsp:txXfrm>
        <a:off x="4052019" y="3768914"/>
        <a:ext cx="1453916" cy="412261"/>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026">
            <a:extLst>
              <a:ext uri="{FF2B5EF4-FFF2-40B4-BE49-F238E27FC236}">
                <a16:creationId xmlns:a16="http://schemas.microsoft.com/office/drawing/2014/main" id="{B2F229E8-7B38-7248-88D5-E3F60063213A}"/>
              </a:ext>
            </a:extLst>
          </p:cNvPr>
          <p:cNvSpPr>
            <a:spLocks noGrp="1" noChangeArrowheads="1"/>
          </p:cNvSpPr>
          <p:nvPr>
            <p:ph type="hdr" sz="quarter"/>
          </p:nvPr>
        </p:nvSpPr>
        <p:spPr bwMode="auto">
          <a:xfrm>
            <a:off x="0" y="0"/>
            <a:ext cx="4219681" cy="3432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GB" altLang="en-US"/>
          </a:p>
        </p:txBody>
      </p:sp>
      <p:sp>
        <p:nvSpPr>
          <p:cNvPr id="4099" name="Rectangle 1027">
            <a:extLst>
              <a:ext uri="{FF2B5EF4-FFF2-40B4-BE49-F238E27FC236}">
                <a16:creationId xmlns:a16="http://schemas.microsoft.com/office/drawing/2014/main" id="{89594B7D-9428-104B-840F-B8FA2B979139}"/>
              </a:ext>
            </a:extLst>
          </p:cNvPr>
          <p:cNvSpPr>
            <a:spLocks noGrp="1" noChangeArrowheads="1"/>
          </p:cNvSpPr>
          <p:nvPr>
            <p:ph type="dt" sz="quarter" idx="1"/>
          </p:nvPr>
        </p:nvSpPr>
        <p:spPr bwMode="auto">
          <a:xfrm>
            <a:off x="5518044" y="0"/>
            <a:ext cx="4219681" cy="3432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GB" altLang="en-US"/>
          </a:p>
        </p:txBody>
      </p:sp>
      <p:sp>
        <p:nvSpPr>
          <p:cNvPr id="4100" name="Rectangle 1028">
            <a:extLst>
              <a:ext uri="{FF2B5EF4-FFF2-40B4-BE49-F238E27FC236}">
                <a16:creationId xmlns:a16="http://schemas.microsoft.com/office/drawing/2014/main" id="{D721A8F6-575C-D144-9065-D65C217145DD}"/>
              </a:ext>
            </a:extLst>
          </p:cNvPr>
          <p:cNvSpPr>
            <a:spLocks noGrp="1" noChangeArrowheads="1"/>
          </p:cNvSpPr>
          <p:nvPr>
            <p:ph type="ftr" sz="quarter" idx="2"/>
          </p:nvPr>
        </p:nvSpPr>
        <p:spPr bwMode="auto">
          <a:xfrm>
            <a:off x="0" y="6514765"/>
            <a:ext cx="4219681" cy="3432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GB" altLang="en-US"/>
          </a:p>
        </p:txBody>
      </p:sp>
      <p:sp>
        <p:nvSpPr>
          <p:cNvPr id="4101" name="Rectangle 1029">
            <a:extLst>
              <a:ext uri="{FF2B5EF4-FFF2-40B4-BE49-F238E27FC236}">
                <a16:creationId xmlns:a16="http://schemas.microsoft.com/office/drawing/2014/main" id="{49ACFE77-9FC0-6842-A65D-27EF06E65B21}"/>
              </a:ext>
            </a:extLst>
          </p:cNvPr>
          <p:cNvSpPr>
            <a:spLocks noGrp="1" noChangeArrowheads="1"/>
          </p:cNvSpPr>
          <p:nvPr>
            <p:ph type="sldNum" sz="quarter" idx="3"/>
          </p:nvPr>
        </p:nvSpPr>
        <p:spPr bwMode="auto">
          <a:xfrm>
            <a:off x="5518044" y="6514765"/>
            <a:ext cx="4219681" cy="3432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714D796F-637C-A045-823F-F241EE32F7EB}"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9-01-31T17:54:30.140"/>
    </inkml:context>
    <inkml:brush xml:id="br0">
      <inkml:brushProperty name="width" value="0.05" units="cm"/>
      <inkml:brushProperty name="height" value="0.05" units="cm"/>
    </inkml:brush>
  </inkml:definitions>
  <inkml:trace contextRef="#ctx0" brushRef="#br0">1 1 24575,'0'0'0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9-01-31T17:54:53.760"/>
    </inkml:context>
    <inkml:brush xml:id="br0">
      <inkml:brushProperty name="width" value="0.05" units="cm"/>
      <inkml:brushProperty name="height" value="0.05" units="cm"/>
    </inkml:brush>
  </inkml:definitions>
  <inkml:trace contextRef="#ctx0" brushRef="#br0">1 0 24575,'0'0'0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9-01-31T17:55:01.317"/>
    </inkml:context>
    <inkml:brush xml:id="br0">
      <inkml:brushProperty name="width" value="0.05" units="cm"/>
      <inkml:brushProperty name="height" value="0.05" units="cm"/>
    </inkml:brush>
  </inkml:definitions>
  <inkml:trace contextRef="#ctx0" brushRef="#br0">1 0 24575,'0'0'0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9-01-31T17:55:06.261"/>
    </inkml:context>
    <inkml:brush xml:id="br0">
      <inkml:brushProperty name="width" value="0.05" units="cm"/>
      <inkml:brushProperty name="height" value="0.05" units="cm"/>
    </inkml:brush>
  </inkml:definitions>
  <inkml:trace contextRef="#ctx0" brushRef="#br0">0 1 24575,'0'0'0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219681" cy="34323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515791" y="0"/>
            <a:ext cx="4219681" cy="343236"/>
          </a:xfrm>
          <a:prstGeom prst="rect">
            <a:avLst/>
          </a:prstGeom>
        </p:spPr>
        <p:txBody>
          <a:bodyPr vert="horz" lIns="91440" tIns="45720" rIns="91440" bIns="45720" rtlCol="0"/>
          <a:lstStyle>
            <a:lvl1pPr algn="r">
              <a:defRPr sz="1200"/>
            </a:lvl1pPr>
          </a:lstStyle>
          <a:p>
            <a:fld id="{248256B8-8D57-FE46-B4AA-35B34D2C6432}" type="datetimeFigureOut">
              <a:rPr lang="en-US" smtClean="0"/>
              <a:t>5/7/19</a:t>
            </a:fld>
            <a:endParaRPr lang="en-US"/>
          </a:p>
        </p:txBody>
      </p:sp>
      <p:sp>
        <p:nvSpPr>
          <p:cNvPr id="4" name="Slide Image Placeholder 3"/>
          <p:cNvSpPr>
            <a:spLocks noGrp="1" noRot="1" noChangeAspect="1"/>
          </p:cNvSpPr>
          <p:nvPr>
            <p:ph type="sldImg" idx="2"/>
          </p:nvPr>
        </p:nvSpPr>
        <p:spPr>
          <a:xfrm>
            <a:off x="3325813" y="857250"/>
            <a:ext cx="30861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73773" y="3300427"/>
            <a:ext cx="7790180" cy="270004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4765"/>
            <a:ext cx="4219681" cy="34323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515791" y="6514765"/>
            <a:ext cx="4219681" cy="343235"/>
          </a:xfrm>
          <a:prstGeom prst="rect">
            <a:avLst/>
          </a:prstGeom>
        </p:spPr>
        <p:txBody>
          <a:bodyPr vert="horz" lIns="91440" tIns="45720" rIns="91440" bIns="45720" rtlCol="0" anchor="b"/>
          <a:lstStyle>
            <a:lvl1pPr algn="r">
              <a:defRPr sz="1200"/>
            </a:lvl1pPr>
          </a:lstStyle>
          <a:p>
            <a:fld id="{46CBBAAF-5764-014D-B239-44E2570B2C52}" type="slidenum">
              <a:rPr lang="en-US" smtClean="0"/>
              <a:t>‹#›</a:t>
            </a:fld>
            <a:endParaRPr lang="en-US"/>
          </a:p>
        </p:txBody>
      </p:sp>
    </p:spTree>
    <p:extLst>
      <p:ext uri="{BB962C8B-B14F-4D97-AF65-F5344CB8AC3E}">
        <p14:creationId xmlns:p14="http://schemas.microsoft.com/office/powerpoint/2010/main" val="31149215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79A4F-FA2B-6B46-843C-6AE58724669F}"/>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A9E0CF7-5F0D-DA4C-8106-7B9EBE55B216}"/>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a:extLst>
              <a:ext uri="{FF2B5EF4-FFF2-40B4-BE49-F238E27FC236}">
                <a16:creationId xmlns:a16="http://schemas.microsoft.com/office/drawing/2014/main" id="{4155AD46-68E6-B644-BF5D-2601B3B5C6BE}"/>
              </a:ext>
            </a:extLst>
          </p:cNvPr>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a:extLst>
              <a:ext uri="{FF2B5EF4-FFF2-40B4-BE49-F238E27FC236}">
                <a16:creationId xmlns:a16="http://schemas.microsoft.com/office/drawing/2014/main" id="{057A6F6C-2330-B940-AB3D-38875A2AC151}"/>
              </a:ext>
            </a:extLst>
          </p:cNvPr>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a:extLst>
              <a:ext uri="{FF2B5EF4-FFF2-40B4-BE49-F238E27FC236}">
                <a16:creationId xmlns:a16="http://schemas.microsoft.com/office/drawing/2014/main" id="{82DEB53F-E40D-444D-9D73-3F2EF74C4641}"/>
              </a:ext>
            </a:extLst>
          </p:cNvPr>
          <p:cNvSpPr>
            <a:spLocks noGrp="1" noChangeArrowheads="1"/>
          </p:cNvSpPr>
          <p:nvPr>
            <p:ph type="sldNum" sz="quarter" idx="12"/>
          </p:nvPr>
        </p:nvSpPr>
        <p:spPr>
          <a:ln/>
        </p:spPr>
        <p:txBody>
          <a:bodyPr/>
          <a:lstStyle>
            <a:lvl1pPr>
              <a:defRPr/>
            </a:lvl1pPr>
          </a:lstStyle>
          <a:p>
            <a:pPr>
              <a:defRPr/>
            </a:pPr>
            <a:fld id="{ADDBFE1C-CC88-1741-9D8F-4DC38ABBE4FF}" type="slidenum">
              <a:rPr lang="en-GB" altLang="en-US"/>
              <a:pPr>
                <a:defRPr/>
              </a:pPr>
              <a:t>‹#›</a:t>
            </a:fld>
            <a:endParaRPr lang="en-GB" altLang="en-US"/>
          </a:p>
        </p:txBody>
      </p:sp>
    </p:spTree>
    <p:extLst>
      <p:ext uri="{BB962C8B-B14F-4D97-AF65-F5344CB8AC3E}">
        <p14:creationId xmlns:p14="http://schemas.microsoft.com/office/powerpoint/2010/main" val="40490890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AD9E0A-A938-9A44-B146-49C91635ED4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7B33CDA-7DF6-184F-ABD1-8E112E0F869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6EE1C824-2FFD-2F47-8C37-0DDE45935C91}"/>
              </a:ext>
            </a:extLst>
          </p:cNvPr>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a:extLst>
              <a:ext uri="{FF2B5EF4-FFF2-40B4-BE49-F238E27FC236}">
                <a16:creationId xmlns:a16="http://schemas.microsoft.com/office/drawing/2014/main" id="{1B83411D-F3FE-004C-A3E7-B9BB56C7FA20}"/>
              </a:ext>
            </a:extLst>
          </p:cNvPr>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a:extLst>
              <a:ext uri="{FF2B5EF4-FFF2-40B4-BE49-F238E27FC236}">
                <a16:creationId xmlns:a16="http://schemas.microsoft.com/office/drawing/2014/main" id="{CF7C4A66-6756-4642-8559-2C1B387DB81E}"/>
              </a:ext>
            </a:extLst>
          </p:cNvPr>
          <p:cNvSpPr>
            <a:spLocks noGrp="1" noChangeArrowheads="1"/>
          </p:cNvSpPr>
          <p:nvPr>
            <p:ph type="sldNum" sz="quarter" idx="12"/>
          </p:nvPr>
        </p:nvSpPr>
        <p:spPr>
          <a:ln/>
        </p:spPr>
        <p:txBody>
          <a:bodyPr/>
          <a:lstStyle>
            <a:lvl1pPr>
              <a:defRPr/>
            </a:lvl1pPr>
          </a:lstStyle>
          <a:p>
            <a:pPr>
              <a:defRPr/>
            </a:pPr>
            <a:fld id="{496AD6CF-0ED2-4A48-A3A8-AC2D66118E3B}" type="slidenum">
              <a:rPr lang="en-GB" altLang="en-US"/>
              <a:pPr>
                <a:defRPr/>
              </a:pPr>
              <a:t>‹#›</a:t>
            </a:fld>
            <a:endParaRPr lang="en-GB" altLang="en-US"/>
          </a:p>
        </p:txBody>
      </p:sp>
    </p:spTree>
    <p:extLst>
      <p:ext uri="{BB962C8B-B14F-4D97-AF65-F5344CB8AC3E}">
        <p14:creationId xmlns:p14="http://schemas.microsoft.com/office/powerpoint/2010/main" val="18293364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ED2B832-F783-434B-B9B3-5C36BD43BF05}"/>
              </a:ext>
            </a:extLst>
          </p:cNvPr>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F2CB6B9-4887-E249-BFDC-FC9FF76DBEBF}"/>
              </a:ext>
            </a:extLst>
          </p:cNvPr>
          <p:cNvSpPr>
            <a:spLocks noGrp="1"/>
          </p:cNvSpPr>
          <p:nvPr>
            <p:ph type="body" orient="vert" idx="1"/>
          </p:nvPr>
        </p:nvSpPr>
        <p:spPr>
          <a:xfrm>
            <a:off x="685800" y="609600"/>
            <a:ext cx="5676900" cy="54864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9ECCD12-CAE6-5346-A417-C7AFA932EE5C}"/>
              </a:ext>
            </a:extLst>
          </p:cNvPr>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a:extLst>
              <a:ext uri="{FF2B5EF4-FFF2-40B4-BE49-F238E27FC236}">
                <a16:creationId xmlns:a16="http://schemas.microsoft.com/office/drawing/2014/main" id="{EBFB8146-2A65-2344-83EA-C91F275787C1}"/>
              </a:ext>
            </a:extLst>
          </p:cNvPr>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a:extLst>
              <a:ext uri="{FF2B5EF4-FFF2-40B4-BE49-F238E27FC236}">
                <a16:creationId xmlns:a16="http://schemas.microsoft.com/office/drawing/2014/main" id="{E6DC0601-579F-BA4C-B1C5-A39BB0FB2871}"/>
              </a:ext>
            </a:extLst>
          </p:cNvPr>
          <p:cNvSpPr>
            <a:spLocks noGrp="1" noChangeArrowheads="1"/>
          </p:cNvSpPr>
          <p:nvPr>
            <p:ph type="sldNum" sz="quarter" idx="12"/>
          </p:nvPr>
        </p:nvSpPr>
        <p:spPr>
          <a:ln/>
        </p:spPr>
        <p:txBody>
          <a:bodyPr/>
          <a:lstStyle>
            <a:lvl1pPr>
              <a:defRPr/>
            </a:lvl1pPr>
          </a:lstStyle>
          <a:p>
            <a:pPr>
              <a:defRPr/>
            </a:pPr>
            <a:fld id="{35D688DC-A99C-7048-BE48-7023EC085FB6}" type="slidenum">
              <a:rPr lang="en-GB" altLang="en-US"/>
              <a:pPr>
                <a:defRPr/>
              </a:pPr>
              <a:t>‹#›</a:t>
            </a:fld>
            <a:endParaRPr lang="en-GB" altLang="en-US"/>
          </a:p>
        </p:txBody>
      </p:sp>
    </p:spTree>
    <p:extLst>
      <p:ext uri="{BB962C8B-B14F-4D97-AF65-F5344CB8AC3E}">
        <p14:creationId xmlns:p14="http://schemas.microsoft.com/office/powerpoint/2010/main" val="30279549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143000"/>
          </a:xfrm>
        </p:spPr>
        <p:txBody>
          <a:bodyPr/>
          <a:lstStyle/>
          <a:p>
            <a:r>
              <a:rPr lang="en-US"/>
              <a:t>Click to edit Master title style</a:t>
            </a:r>
          </a:p>
        </p:txBody>
      </p:sp>
      <p:sp>
        <p:nvSpPr>
          <p:cNvPr id="3" name="Chart Placeholder 2"/>
          <p:cNvSpPr>
            <a:spLocks noGrp="1"/>
          </p:cNvSpPr>
          <p:nvPr>
            <p:ph type="chart" idx="1"/>
          </p:nvPr>
        </p:nvSpPr>
        <p:spPr>
          <a:xfrm>
            <a:off x="685800" y="1524000"/>
            <a:ext cx="7772400" cy="4191000"/>
          </a:xfrm>
        </p:spPr>
        <p:txBody>
          <a:bodyPr/>
          <a:lstStyle/>
          <a:p>
            <a:pPr lvl="0"/>
            <a:r>
              <a:rPr lang="en-US" noProof="0"/>
              <a:t>Click icon to add chart</a:t>
            </a:r>
          </a:p>
        </p:txBody>
      </p:sp>
      <p:sp>
        <p:nvSpPr>
          <p:cNvPr id="4" name="Date Placeholder 3"/>
          <p:cNvSpPr>
            <a:spLocks noGrp="1"/>
          </p:cNvSpPr>
          <p:nvPr>
            <p:ph type="dt" sz="half" idx="10"/>
          </p:nvPr>
        </p:nvSpPr>
        <p:spPr>
          <a:xfrm>
            <a:off x="4419600" y="6400800"/>
            <a:ext cx="1219200" cy="381000"/>
          </a:xfrm>
        </p:spPr>
        <p:txBody>
          <a:bodyPr/>
          <a:lstStyle>
            <a:lvl1pPr>
              <a:defRPr/>
            </a:lvl1pPr>
          </a:lstStyle>
          <a:p>
            <a:pPr>
              <a:defRPr/>
            </a:pPr>
            <a:endParaRPr lang="en-GB"/>
          </a:p>
        </p:txBody>
      </p:sp>
      <p:sp>
        <p:nvSpPr>
          <p:cNvPr id="5" name="Footer Placeholder 4"/>
          <p:cNvSpPr>
            <a:spLocks noGrp="1"/>
          </p:cNvSpPr>
          <p:nvPr>
            <p:ph type="ftr" sz="quarter" idx="11"/>
          </p:nvPr>
        </p:nvSpPr>
        <p:spPr>
          <a:xfrm>
            <a:off x="5638800" y="6400800"/>
            <a:ext cx="2209800" cy="381000"/>
          </a:xfrm>
        </p:spPr>
        <p:txBody>
          <a:bodyPr/>
          <a:lstStyle>
            <a:lvl1pPr>
              <a:defRPr/>
            </a:lvl1pPr>
          </a:lstStyle>
          <a:p>
            <a:pPr>
              <a:defRPr/>
            </a:pPr>
            <a:endParaRPr lang="en-GB"/>
          </a:p>
        </p:txBody>
      </p:sp>
      <p:sp>
        <p:nvSpPr>
          <p:cNvPr id="6" name="Slide Number Placeholder 5"/>
          <p:cNvSpPr>
            <a:spLocks noGrp="1"/>
          </p:cNvSpPr>
          <p:nvPr>
            <p:ph type="sldNum" sz="quarter" idx="12"/>
          </p:nvPr>
        </p:nvSpPr>
        <p:spPr>
          <a:xfrm>
            <a:off x="7848600" y="6400800"/>
            <a:ext cx="762000" cy="381000"/>
          </a:xfrm>
        </p:spPr>
        <p:txBody>
          <a:bodyPr/>
          <a:lstStyle>
            <a:lvl1pPr>
              <a:defRPr/>
            </a:lvl1pPr>
          </a:lstStyle>
          <a:p>
            <a:pPr>
              <a:defRPr/>
            </a:pPr>
            <a:fld id="{98433D6A-B548-422D-9A95-C07356A4AF1B}" type="slidenum">
              <a:rPr lang="en-GB"/>
              <a:pPr>
                <a:defRPr/>
              </a:pPr>
              <a:t>‹#›</a:t>
            </a:fld>
            <a:endParaRPr lang="en-GB"/>
          </a:p>
        </p:txBody>
      </p:sp>
    </p:spTree>
    <p:extLst>
      <p:ext uri="{BB962C8B-B14F-4D97-AF65-F5344CB8AC3E}">
        <p14:creationId xmlns:p14="http://schemas.microsoft.com/office/powerpoint/2010/main" val="18354608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A9E59-B853-E149-91BF-36B8BAED793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4F01A33-6C78-D843-ADBC-77AB9A1CC03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4C10774-9DE8-5647-9849-F0A882FD733E}"/>
              </a:ext>
            </a:extLst>
          </p:cNvPr>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a:extLst>
              <a:ext uri="{FF2B5EF4-FFF2-40B4-BE49-F238E27FC236}">
                <a16:creationId xmlns:a16="http://schemas.microsoft.com/office/drawing/2014/main" id="{96C68476-281F-1046-BB46-72B127724AA0}"/>
              </a:ext>
            </a:extLst>
          </p:cNvPr>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a:extLst>
              <a:ext uri="{FF2B5EF4-FFF2-40B4-BE49-F238E27FC236}">
                <a16:creationId xmlns:a16="http://schemas.microsoft.com/office/drawing/2014/main" id="{562111CB-DED6-9342-B942-0EF27E21BDC4}"/>
              </a:ext>
            </a:extLst>
          </p:cNvPr>
          <p:cNvSpPr>
            <a:spLocks noGrp="1" noChangeArrowheads="1"/>
          </p:cNvSpPr>
          <p:nvPr>
            <p:ph type="sldNum" sz="quarter" idx="12"/>
          </p:nvPr>
        </p:nvSpPr>
        <p:spPr>
          <a:ln/>
        </p:spPr>
        <p:txBody>
          <a:bodyPr/>
          <a:lstStyle>
            <a:lvl1pPr>
              <a:defRPr/>
            </a:lvl1pPr>
          </a:lstStyle>
          <a:p>
            <a:pPr>
              <a:defRPr/>
            </a:pPr>
            <a:fld id="{6530AFDF-F600-CC4A-A0EC-7FFB1C4B99FD}" type="slidenum">
              <a:rPr lang="en-GB" altLang="en-US"/>
              <a:pPr>
                <a:defRPr/>
              </a:pPr>
              <a:t>‹#›</a:t>
            </a:fld>
            <a:endParaRPr lang="en-GB" altLang="en-US"/>
          </a:p>
        </p:txBody>
      </p:sp>
    </p:spTree>
    <p:extLst>
      <p:ext uri="{BB962C8B-B14F-4D97-AF65-F5344CB8AC3E}">
        <p14:creationId xmlns:p14="http://schemas.microsoft.com/office/powerpoint/2010/main" val="20639715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DA1B5C-132B-7542-BB99-64F27BE7B253}"/>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A7835E7-2C6A-FB40-86E6-72B7D280F0F1}"/>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a:extLst>
              <a:ext uri="{FF2B5EF4-FFF2-40B4-BE49-F238E27FC236}">
                <a16:creationId xmlns:a16="http://schemas.microsoft.com/office/drawing/2014/main" id="{01B17577-6A57-9149-BD95-DDD7A324A191}"/>
              </a:ext>
            </a:extLst>
          </p:cNvPr>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a:extLst>
              <a:ext uri="{FF2B5EF4-FFF2-40B4-BE49-F238E27FC236}">
                <a16:creationId xmlns:a16="http://schemas.microsoft.com/office/drawing/2014/main" id="{4BACBC87-4750-3847-A62A-3D4A98748760}"/>
              </a:ext>
            </a:extLst>
          </p:cNvPr>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a:extLst>
              <a:ext uri="{FF2B5EF4-FFF2-40B4-BE49-F238E27FC236}">
                <a16:creationId xmlns:a16="http://schemas.microsoft.com/office/drawing/2014/main" id="{8B8D93A4-F570-0145-92F3-B224636BD08C}"/>
              </a:ext>
            </a:extLst>
          </p:cNvPr>
          <p:cNvSpPr>
            <a:spLocks noGrp="1" noChangeArrowheads="1"/>
          </p:cNvSpPr>
          <p:nvPr>
            <p:ph type="sldNum" sz="quarter" idx="12"/>
          </p:nvPr>
        </p:nvSpPr>
        <p:spPr>
          <a:ln/>
        </p:spPr>
        <p:txBody>
          <a:bodyPr/>
          <a:lstStyle>
            <a:lvl1pPr>
              <a:defRPr/>
            </a:lvl1pPr>
          </a:lstStyle>
          <a:p>
            <a:pPr>
              <a:defRPr/>
            </a:pPr>
            <a:fld id="{C519186E-1BEB-0F42-9D59-8BF30ED4EC07}" type="slidenum">
              <a:rPr lang="en-GB" altLang="en-US"/>
              <a:pPr>
                <a:defRPr/>
              </a:pPr>
              <a:t>‹#›</a:t>
            </a:fld>
            <a:endParaRPr lang="en-GB" altLang="en-US"/>
          </a:p>
        </p:txBody>
      </p:sp>
    </p:spTree>
    <p:extLst>
      <p:ext uri="{BB962C8B-B14F-4D97-AF65-F5344CB8AC3E}">
        <p14:creationId xmlns:p14="http://schemas.microsoft.com/office/powerpoint/2010/main" val="2134100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233AC-4BFE-5249-9031-F448A9359A7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CB647AD-9D58-094D-8011-EF8D042F6AC4}"/>
              </a:ext>
            </a:extLst>
          </p:cNvPr>
          <p:cNvSpPr>
            <a:spLocks noGrp="1"/>
          </p:cNvSpPr>
          <p:nvPr>
            <p:ph sz="half" idx="1"/>
          </p:nvPr>
        </p:nvSpPr>
        <p:spPr>
          <a:xfrm>
            <a:off x="6858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364D8D4-4D4E-D348-B0EB-5847BDF8D462}"/>
              </a:ext>
            </a:extLst>
          </p:cNvPr>
          <p:cNvSpPr>
            <a:spLocks noGrp="1"/>
          </p:cNvSpPr>
          <p:nvPr>
            <p:ph sz="half" idx="2"/>
          </p:nvPr>
        </p:nvSpPr>
        <p:spPr>
          <a:xfrm>
            <a:off x="46482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6D128092-8C8D-1641-B0C1-3092E607D39C}"/>
              </a:ext>
            </a:extLst>
          </p:cNvPr>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a:extLst>
              <a:ext uri="{FF2B5EF4-FFF2-40B4-BE49-F238E27FC236}">
                <a16:creationId xmlns:a16="http://schemas.microsoft.com/office/drawing/2014/main" id="{50025F10-20BD-8742-8772-059ECCF3A7E3}"/>
              </a:ext>
            </a:extLst>
          </p:cNvPr>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a:extLst>
              <a:ext uri="{FF2B5EF4-FFF2-40B4-BE49-F238E27FC236}">
                <a16:creationId xmlns:a16="http://schemas.microsoft.com/office/drawing/2014/main" id="{8337591D-E5AC-E44B-8143-9426DC474681}"/>
              </a:ext>
            </a:extLst>
          </p:cNvPr>
          <p:cNvSpPr>
            <a:spLocks noGrp="1" noChangeArrowheads="1"/>
          </p:cNvSpPr>
          <p:nvPr>
            <p:ph type="sldNum" sz="quarter" idx="12"/>
          </p:nvPr>
        </p:nvSpPr>
        <p:spPr>
          <a:ln/>
        </p:spPr>
        <p:txBody>
          <a:bodyPr/>
          <a:lstStyle>
            <a:lvl1pPr>
              <a:defRPr/>
            </a:lvl1pPr>
          </a:lstStyle>
          <a:p>
            <a:pPr>
              <a:defRPr/>
            </a:pPr>
            <a:fld id="{11DACCD4-A88B-A841-80A2-9E075C4BD78E}" type="slidenum">
              <a:rPr lang="en-GB" altLang="en-US"/>
              <a:pPr>
                <a:defRPr/>
              </a:pPr>
              <a:t>‹#›</a:t>
            </a:fld>
            <a:endParaRPr lang="en-GB" altLang="en-US"/>
          </a:p>
        </p:txBody>
      </p:sp>
    </p:spTree>
    <p:extLst>
      <p:ext uri="{BB962C8B-B14F-4D97-AF65-F5344CB8AC3E}">
        <p14:creationId xmlns:p14="http://schemas.microsoft.com/office/powerpoint/2010/main" val="35461662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38BF66-BD9C-024D-BD24-A02900E8FB19}"/>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C2B82C6-5C89-5E45-B518-E5F162BC6F1B}"/>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A864480-E4A5-1B4F-91A1-8FC7D55BE1E9}"/>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DAEB722-C727-D24B-8FF4-AB86C81D4F2E}"/>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B984F3A-4404-0B4B-903E-D49A25301504}"/>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EB1CE258-C9C2-7740-953E-C1F1F6718AC6}"/>
              </a:ext>
            </a:extLst>
          </p:cNvPr>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5">
            <a:extLst>
              <a:ext uri="{FF2B5EF4-FFF2-40B4-BE49-F238E27FC236}">
                <a16:creationId xmlns:a16="http://schemas.microsoft.com/office/drawing/2014/main" id="{7E3E89D4-5D59-F44D-881E-0351BF7C30F9}"/>
              </a:ext>
            </a:extLst>
          </p:cNvPr>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6">
            <a:extLst>
              <a:ext uri="{FF2B5EF4-FFF2-40B4-BE49-F238E27FC236}">
                <a16:creationId xmlns:a16="http://schemas.microsoft.com/office/drawing/2014/main" id="{C8CE82D4-40BB-B94B-ADE9-C0E16FEBA1F3}"/>
              </a:ext>
            </a:extLst>
          </p:cNvPr>
          <p:cNvSpPr>
            <a:spLocks noGrp="1" noChangeArrowheads="1"/>
          </p:cNvSpPr>
          <p:nvPr>
            <p:ph type="sldNum" sz="quarter" idx="12"/>
          </p:nvPr>
        </p:nvSpPr>
        <p:spPr>
          <a:ln/>
        </p:spPr>
        <p:txBody>
          <a:bodyPr/>
          <a:lstStyle>
            <a:lvl1pPr>
              <a:defRPr/>
            </a:lvl1pPr>
          </a:lstStyle>
          <a:p>
            <a:pPr>
              <a:defRPr/>
            </a:pPr>
            <a:fld id="{5454685E-9020-4148-80EC-6A471C66517A}" type="slidenum">
              <a:rPr lang="en-GB" altLang="en-US"/>
              <a:pPr>
                <a:defRPr/>
              </a:pPr>
              <a:t>‹#›</a:t>
            </a:fld>
            <a:endParaRPr lang="en-GB" altLang="en-US"/>
          </a:p>
        </p:txBody>
      </p:sp>
    </p:spTree>
    <p:extLst>
      <p:ext uri="{BB962C8B-B14F-4D97-AF65-F5344CB8AC3E}">
        <p14:creationId xmlns:p14="http://schemas.microsoft.com/office/powerpoint/2010/main" val="2479409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27498-2414-0742-B1E8-210C185431B5}"/>
              </a:ext>
            </a:extLst>
          </p:cNvPr>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045B2953-1E56-124A-B4D2-77E199298748}"/>
              </a:ext>
            </a:extLst>
          </p:cNvPr>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5">
            <a:extLst>
              <a:ext uri="{FF2B5EF4-FFF2-40B4-BE49-F238E27FC236}">
                <a16:creationId xmlns:a16="http://schemas.microsoft.com/office/drawing/2014/main" id="{4BC77203-2356-8A49-B8DE-3D4E5BF243F0}"/>
              </a:ext>
            </a:extLst>
          </p:cNvPr>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6">
            <a:extLst>
              <a:ext uri="{FF2B5EF4-FFF2-40B4-BE49-F238E27FC236}">
                <a16:creationId xmlns:a16="http://schemas.microsoft.com/office/drawing/2014/main" id="{77B378AE-3013-DD43-A00F-DE2030F67F93}"/>
              </a:ext>
            </a:extLst>
          </p:cNvPr>
          <p:cNvSpPr>
            <a:spLocks noGrp="1" noChangeArrowheads="1"/>
          </p:cNvSpPr>
          <p:nvPr>
            <p:ph type="sldNum" sz="quarter" idx="12"/>
          </p:nvPr>
        </p:nvSpPr>
        <p:spPr>
          <a:ln/>
        </p:spPr>
        <p:txBody>
          <a:bodyPr/>
          <a:lstStyle>
            <a:lvl1pPr>
              <a:defRPr/>
            </a:lvl1pPr>
          </a:lstStyle>
          <a:p>
            <a:pPr>
              <a:defRPr/>
            </a:pPr>
            <a:fld id="{688BBDFA-38B2-AB45-8A51-91EE4C31A54A}" type="slidenum">
              <a:rPr lang="en-GB" altLang="en-US"/>
              <a:pPr>
                <a:defRPr/>
              </a:pPr>
              <a:t>‹#›</a:t>
            </a:fld>
            <a:endParaRPr lang="en-GB" altLang="en-US"/>
          </a:p>
        </p:txBody>
      </p:sp>
    </p:spTree>
    <p:extLst>
      <p:ext uri="{BB962C8B-B14F-4D97-AF65-F5344CB8AC3E}">
        <p14:creationId xmlns:p14="http://schemas.microsoft.com/office/powerpoint/2010/main" val="37038502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09F6AF0F-5740-9A41-B462-B058E237A35C}"/>
              </a:ext>
            </a:extLst>
          </p:cNvPr>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5">
            <a:extLst>
              <a:ext uri="{FF2B5EF4-FFF2-40B4-BE49-F238E27FC236}">
                <a16:creationId xmlns:a16="http://schemas.microsoft.com/office/drawing/2014/main" id="{D1303A9A-16E1-5B4D-B64F-DF1562D0D5A3}"/>
              </a:ext>
            </a:extLst>
          </p:cNvPr>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6">
            <a:extLst>
              <a:ext uri="{FF2B5EF4-FFF2-40B4-BE49-F238E27FC236}">
                <a16:creationId xmlns:a16="http://schemas.microsoft.com/office/drawing/2014/main" id="{420DC135-44DA-1A4C-BE02-13E06B4A3386}"/>
              </a:ext>
            </a:extLst>
          </p:cNvPr>
          <p:cNvSpPr>
            <a:spLocks noGrp="1" noChangeArrowheads="1"/>
          </p:cNvSpPr>
          <p:nvPr>
            <p:ph type="sldNum" sz="quarter" idx="12"/>
          </p:nvPr>
        </p:nvSpPr>
        <p:spPr>
          <a:ln/>
        </p:spPr>
        <p:txBody>
          <a:bodyPr/>
          <a:lstStyle>
            <a:lvl1pPr>
              <a:defRPr/>
            </a:lvl1pPr>
          </a:lstStyle>
          <a:p>
            <a:pPr>
              <a:defRPr/>
            </a:pPr>
            <a:fld id="{6116B124-4212-1542-AE42-229E62A48A25}" type="slidenum">
              <a:rPr lang="en-GB" altLang="en-US"/>
              <a:pPr>
                <a:defRPr/>
              </a:pPr>
              <a:t>‹#›</a:t>
            </a:fld>
            <a:endParaRPr lang="en-GB" altLang="en-US"/>
          </a:p>
        </p:txBody>
      </p:sp>
    </p:spTree>
    <p:extLst>
      <p:ext uri="{BB962C8B-B14F-4D97-AF65-F5344CB8AC3E}">
        <p14:creationId xmlns:p14="http://schemas.microsoft.com/office/powerpoint/2010/main" val="2658844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BC8B13-FAD0-584E-AC47-4E9DAD9DA3E8}"/>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8E81D62-62FF-C244-8460-7067F6DB129B}"/>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3F53B4B-7710-514E-B68E-B325FE802A84}"/>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a16="http://schemas.microsoft.com/office/drawing/2014/main" id="{6EBCA169-581B-4446-9548-103BA91BD908}"/>
              </a:ext>
            </a:extLst>
          </p:cNvPr>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a:extLst>
              <a:ext uri="{FF2B5EF4-FFF2-40B4-BE49-F238E27FC236}">
                <a16:creationId xmlns:a16="http://schemas.microsoft.com/office/drawing/2014/main" id="{06698A66-2BF6-614A-8470-19127FE3295D}"/>
              </a:ext>
            </a:extLst>
          </p:cNvPr>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a:extLst>
              <a:ext uri="{FF2B5EF4-FFF2-40B4-BE49-F238E27FC236}">
                <a16:creationId xmlns:a16="http://schemas.microsoft.com/office/drawing/2014/main" id="{C702F1B2-00A2-0245-9094-D5FEAECD0F0A}"/>
              </a:ext>
            </a:extLst>
          </p:cNvPr>
          <p:cNvSpPr>
            <a:spLocks noGrp="1" noChangeArrowheads="1"/>
          </p:cNvSpPr>
          <p:nvPr>
            <p:ph type="sldNum" sz="quarter" idx="12"/>
          </p:nvPr>
        </p:nvSpPr>
        <p:spPr>
          <a:ln/>
        </p:spPr>
        <p:txBody>
          <a:bodyPr/>
          <a:lstStyle>
            <a:lvl1pPr>
              <a:defRPr/>
            </a:lvl1pPr>
          </a:lstStyle>
          <a:p>
            <a:pPr>
              <a:defRPr/>
            </a:pPr>
            <a:fld id="{60A4BCAE-443C-9348-9080-F80549BA0DF9}" type="slidenum">
              <a:rPr lang="en-GB" altLang="en-US"/>
              <a:pPr>
                <a:defRPr/>
              </a:pPr>
              <a:t>‹#›</a:t>
            </a:fld>
            <a:endParaRPr lang="en-GB" altLang="en-US"/>
          </a:p>
        </p:txBody>
      </p:sp>
    </p:spTree>
    <p:extLst>
      <p:ext uri="{BB962C8B-B14F-4D97-AF65-F5344CB8AC3E}">
        <p14:creationId xmlns:p14="http://schemas.microsoft.com/office/powerpoint/2010/main" val="42905416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65917-CC65-184E-8024-35AF20875BE8}"/>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8A4F201-6531-F24D-94D1-3657A314A49A}"/>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a:extLst>
              <a:ext uri="{FF2B5EF4-FFF2-40B4-BE49-F238E27FC236}">
                <a16:creationId xmlns:a16="http://schemas.microsoft.com/office/drawing/2014/main" id="{FC1DF0EB-E862-1A45-92B1-AFBBB3CCCE4E}"/>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a16="http://schemas.microsoft.com/office/drawing/2014/main" id="{B72527BD-83EB-914D-8DFB-60C9BD234A37}"/>
              </a:ext>
            </a:extLst>
          </p:cNvPr>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a:extLst>
              <a:ext uri="{FF2B5EF4-FFF2-40B4-BE49-F238E27FC236}">
                <a16:creationId xmlns:a16="http://schemas.microsoft.com/office/drawing/2014/main" id="{C732E966-7E42-3741-9FAB-AD04F4138AC1}"/>
              </a:ext>
            </a:extLst>
          </p:cNvPr>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a:extLst>
              <a:ext uri="{FF2B5EF4-FFF2-40B4-BE49-F238E27FC236}">
                <a16:creationId xmlns:a16="http://schemas.microsoft.com/office/drawing/2014/main" id="{E6BB9E8D-086E-7043-A893-95ADFB215E4F}"/>
              </a:ext>
            </a:extLst>
          </p:cNvPr>
          <p:cNvSpPr>
            <a:spLocks noGrp="1" noChangeArrowheads="1"/>
          </p:cNvSpPr>
          <p:nvPr>
            <p:ph type="sldNum" sz="quarter" idx="12"/>
          </p:nvPr>
        </p:nvSpPr>
        <p:spPr>
          <a:ln/>
        </p:spPr>
        <p:txBody>
          <a:bodyPr/>
          <a:lstStyle>
            <a:lvl1pPr>
              <a:defRPr/>
            </a:lvl1pPr>
          </a:lstStyle>
          <a:p>
            <a:pPr>
              <a:defRPr/>
            </a:pPr>
            <a:fld id="{E217B973-4E5D-744E-9109-B3EC1C126612}" type="slidenum">
              <a:rPr lang="en-GB" altLang="en-US"/>
              <a:pPr>
                <a:defRPr/>
              </a:pPr>
              <a:t>‹#›</a:t>
            </a:fld>
            <a:endParaRPr lang="en-GB" altLang="en-US"/>
          </a:p>
        </p:txBody>
      </p:sp>
    </p:spTree>
    <p:extLst>
      <p:ext uri="{BB962C8B-B14F-4D97-AF65-F5344CB8AC3E}">
        <p14:creationId xmlns:p14="http://schemas.microsoft.com/office/powerpoint/2010/main" val="1035227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BBD00B3F-49FF-5440-9B58-45A1E79C3C47}"/>
              </a:ext>
            </a:extLst>
          </p:cNvPr>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09FE9804-C672-8440-A8B0-70F962112D56}"/>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F03AFC6F-F9B6-FC46-8CCC-C88379F87A9E}"/>
              </a:ext>
            </a:extLst>
          </p:cNvPr>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GB" altLang="en-US"/>
          </a:p>
        </p:txBody>
      </p:sp>
      <p:sp>
        <p:nvSpPr>
          <p:cNvPr id="1029" name="Rectangle 5">
            <a:extLst>
              <a:ext uri="{FF2B5EF4-FFF2-40B4-BE49-F238E27FC236}">
                <a16:creationId xmlns:a16="http://schemas.microsoft.com/office/drawing/2014/main" id="{ACAD4DE8-FB3E-2840-8B88-213BF368DDCB}"/>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GB" altLang="en-US"/>
          </a:p>
        </p:txBody>
      </p:sp>
      <p:sp>
        <p:nvSpPr>
          <p:cNvPr id="1030" name="Rectangle 6">
            <a:extLst>
              <a:ext uri="{FF2B5EF4-FFF2-40B4-BE49-F238E27FC236}">
                <a16:creationId xmlns:a16="http://schemas.microsoft.com/office/drawing/2014/main" id="{7341C23D-5475-414F-BD06-60B3147F4756}"/>
              </a:ext>
            </a:extLst>
          </p:cNvPr>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52672A37-1D74-D140-AE71-9DF7E93B2A0F}"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defRPr>
      </a:lvl2pPr>
      <a:lvl3pPr algn="ctr" rtl="0" eaLnBrk="0" fontAlgn="base" hangingPunct="0">
        <a:spcBef>
          <a:spcPct val="0"/>
        </a:spcBef>
        <a:spcAft>
          <a:spcPct val="0"/>
        </a:spcAft>
        <a:defRPr sz="4400">
          <a:solidFill>
            <a:schemeClr val="tx2"/>
          </a:solidFill>
          <a:latin typeface="Times New Roman" panose="02020603050405020304" pitchFamily="18" charset="0"/>
        </a:defRPr>
      </a:lvl3pPr>
      <a:lvl4pPr algn="ctr" rtl="0" eaLnBrk="0" fontAlgn="base" hangingPunct="0">
        <a:spcBef>
          <a:spcPct val="0"/>
        </a:spcBef>
        <a:spcAft>
          <a:spcPct val="0"/>
        </a:spcAft>
        <a:defRPr sz="4400">
          <a:solidFill>
            <a:schemeClr val="tx2"/>
          </a:solidFill>
          <a:latin typeface="Times New Roman" panose="02020603050405020304" pitchFamily="18" charset="0"/>
        </a:defRPr>
      </a:lvl4pPr>
      <a:lvl5pPr algn="ctr" rtl="0" eaLnBrk="0" fontAlgn="base" hangingPunct="0">
        <a:spcBef>
          <a:spcPct val="0"/>
        </a:spcBef>
        <a:spcAft>
          <a:spcPct val="0"/>
        </a:spcAft>
        <a:defRPr sz="4400">
          <a:solidFill>
            <a:schemeClr val="tx2"/>
          </a:solidFill>
          <a:latin typeface="Times New Roman" panose="02020603050405020304" pitchFamily="18" charset="0"/>
        </a:defRPr>
      </a:lvl5pPr>
      <a:lvl6pPr marL="457200" algn="ctr" rtl="0" fontAlgn="base">
        <a:spcBef>
          <a:spcPct val="0"/>
        </a:spcBef>
        <a:spcAft>
          <a:spcPct val="0"/>
        </a:spcAft>
        <a:defRPr sz="4400">
          <a:solidFill>
            <a:schemeClr val="tx2"/>
          </a:solidFill>
          <a:latin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1.png"/><Relationship Id="rId2" Type="http://schemas.openxmlformats.org/officeDocument/2006/relationships/customXml" Target="../ink/ink1.xml"/><Relationship Id="rId1" Type="http://schemas.openxmlformats.org/officeDocument/2006/relationships/slideLayout" Target="../slideLayouts/slideLayout2.xml"/><Relationship Id="rId6" Type="http://schemas.openxmlformats.org/officeDocument/2006/relationships/customXml" Target="../ink/ink4.xml"/><Relationship Id="rId5" Type="http://schemas.openxmlformats.org/officeDocument/2006/relationships/customXml" Target="../ink/ink3.xml"/><Relationship Id="rId4" Type="http://schemas.openxmlformats.org/officeDocument/2006/relationships/customXml" Target="../ink/ink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thet.org/principles-of-partnership/"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le 1">
            <a:extLst>
              <a:ext uri="{FF2B5EF4-FFF2-40B4-BE49-F238E27FC236}">
                <a16:creationId xmlns:a16="http://schemas.microsoft.com/office/drawing/2014/main" id="{8726A080-8993-4C4F-BB4D-623A632BFF85}"/>
              </a:ext>
            </a:extLst>
          </p:cNvPr>
          <p:cNvSpPr>
            <a:spLocks noGrp="1" noChangeArrowheads="1"/>
          </p:cNvSpPr>
          <p:nvPr>
            <p:ph type="ctrTitle"/>
          </p:nvPr>
        </p:nvSpPr>
        <p:spPr/>
        <p:txBody>
          <a:bodyPr/>
          <a:lstStyle/>
          <a:p>
            <a:pPr eaLnBrk="1" hangingPunct="1"/>
            <a:r>
              <a:rPr lang="en-US" altLang="en-US" b="1" dirty="0">
                <a:latin typeface="Calibri" panose="020F0502020204030204" pitchFamily="34" charset="0"/>
                <a:cs typeface="Calibri" panose="020F0502020204030204" pitchFamily="34" charset="0"/>
              </a:rPr>
              <a:t>FUTURE HEALTH AFRICA </a:t>
            </a:r>
          </a:p>
        </p:txBody>
      </p:sp>
      <p:sp>
        <p:nvSpPr>
          <p:cNvPr id="10242" name="Subtitle 2">
            <a:extLst>
              <a:ext uri="{FF2B5EF4-FFF2-40B4-BE49-F238E27FC236}">
                <a16:creationId xmlns:a16="http://schemas.microsoft.com/office/drawing/2014/main" id="{DB5503A2-1A31-6348-BD6F-C0B46342A584}"/>
              </a:ext>
            </a:extLst>
          </p:cNvPr>
          <p:cNvSpPr>
            <a:spLocks noGrp="1" noChangeArrowheads="1"/>
          </p:cNvSpPr>
          <p:nvPr>
            <p:ph type="subTitle" idx="1"/>
          </p:nvPr>
        </p:nvSpPr>
        <p:spPr>
          <a:xfrm>
            <a:off x="1143000" y="4287838"/>
            <a:ext cx="6858000" cy="1838642"/>
          </a:xfrm>
        </p:spPr>
        <p:txBody>
          <a:bodyPr/>
          <a:lstStyle/>
          <a:p>
            <a:pPr eaLnBrk="1" hangingPunct="1"/>
            <a:r>
              <a:rPr lang="en-US" altLang="en-US" sz="3600" b="1" dirty="0">
                <a:latin typeface="Calibri" panose="020F0502020204030204" pitchFamily="34" charset="0"/>
                <a:cs typeface="Calibri" panose="020F0502020204030204" pitchFamily="34" charset="0"/>
              </a:rPr>
              <a:t>Looking and planning ahead</a:t>
            </a:r>
          </a:p>
          <a:p>
            <a:pPr eaLnBrk="1" hangingPunct="1"/>
            <a:endParaRPr lang="en-US" altLang="en-US" sz="2800" dirty="0">
              <a:latin typeface="Calibri" panose="020F0502020204030204" pitchFamily="34" charset="0"/>
              <a:cs typeface="Calibri" panose="020F0502020204030204" pitchFamily="34" charset="0"/>
            </a:endParaRPr>
          </a:p>
          <a:p>
            <a:pPr eaLnBrk="1" hangingPunct="1"/>
            <a:r>
              <a:rPr lang="en-US" altLang="en-US" sz="2800" b="1" dirty="0">
                <a:latin typeface="Calibri" panose="020F0502020204030204" pitchFamily="34" charset="0"/>
                <a:cs typeface="Calibri" panose="020F0502020204030204" pitchFamily="34" charset="0"/>
              </a:rPr>
              <a:t>STRATEGIC FRAMEWORK    2019-24</a:t>
            </a:r>
          </a:p>
        </p:txBody>
      </p:sp>
      <p:pic>
        <p:nvPicPr>
          <p:cNvPr id="3" name="Picture 2" descr="A close up of a sign&#13;&#10;&#13;&#10;Description automatically generated">
            <a:extLst>
              <a:ext uri="{FF2B5EF4-FFF2-40B4-BE49-F238E27FC236}">
                <a16:creationId xmlns:a16="http://schemas.microsoft.com/office/drawing/2014/main" id="{1E4FB596-4459-0F4E-B8C7-6474B0455262}"/>
              </a:ext>
            </a:extLst>
          </p:cNvPr>
          <p:cNvPicPr>
            <a:picLocks noChangeAspect="1"/>
          </p:cNvPicPr>
          <p:nvPr/>
        </p:nvPicPr>
        <p:blipFill>
          <a:blip r:embed="rId2"/>
          <a:stretch>
            <a:fillRect/>
          </a:stretch>
        </p:blipFill>
        <p:spPr>
          <a:xfrm>
            <a:off x="5936097" y="2483803"/>
            <a:ext cx="1046988" cy="945197"/>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EF110-2F6B-C74E-8A86-080712A99B85}"/>
              </a:ext>
            </a:extLst>
          </p:cNvPr>
          <p:cNvSpPr>
            <a:spLocks noGrp="1"/>
          </p:cNvSpPr>
          <p:nvPr>
            <p:ph type="title"/>
          </p:nvPr>
        </p:nvSpPr>
        <p:spPr/>
        <p:txBody>
          <a:bodyPr/>
          <a:lstStyle/>
          <a:p>
            <a:r>
              <a:rPr lang="en-US" sz="4000" b="1" dirty="0">
                <a:latin typeface="Calibri" panose="020F0502020204030204" pitchFamily="34" charset="0"/>
                <a:cs typeface="Calibri" panose="020F0502020204030204" pitchFamily="34" charset="0"/>
              </a:rPr>
              <a:t>How we plan our activities</a:t>
            </a:r>
          </a:p>
        </p:txBody>
      </p:sp>
      <p:sp>
        <p:nvSpPr>
          <p:cNvPr id="3" name="Content Placeholder 2">
            <a:extLst>
              <a:ext uri="{FF2B5EF4-FFF2-40B4-BE49-F238E27FC236}">
                <a16:creationId xmlns:a16="http://schemas.microsoft.com/office/drawing/2014/main" id="{E320ECC6-E813-1744-B2FC-ED8817FE3E02}"/>
              </a:ext>
            </a:extLst>
          </p:cNvPr>
          <p:cNvSpPr>
            <a:spLocks noGrp="1"/>
          </p:cNvSpPr>
          <p:nvPr>
            <p:ph idx="1"/>
          </p:nvPr>
        </p:nvSpPr>
        <p:spPr>
          <a:xfrm>
            <a:off x="434340" y="1752600"/>
            <a:ext cx="8286750" cy="4114800"/>
          </a:xfrm>
        </p:spPr>
        <p:txBody>
          <a:bodyPr/>
          <a:lstStyle/>
          <a:p>
            <a:pPr marL="0" indent="0">
              <a:buNone/>
            </a:pPr>
            <a:r>
              <a:rPr lang="en-US" sz="2400" b="1" dirty="0">
                <a:latin typeface="Calibri" panose="020F0502020204030204" pitchFamily="34" charset="0"/>
                <a:cs typeface="Calibri" panose="020F0502020204030204" pitchFamily="34" charset="0"/>
              </a:rPr>
              <a:t>Planning</a:t>
            </a:r>
          </a:p>
          <a:p>
            <a:r>
              <a:rPr lang="en-US" sz="2400" dirty="0">
                <a:latin typeface="Calibri" panose="020F0502020204030204" pitchFamily="34" charset="0"/>
                <a:cs typeface="Calibri" panose="020F0502020204030204" pitchFamily="34" charset="0"/>
              </a:rPr>
              <a:t>conduct ‘needs assessments’ where we are asked to help</a:t>
            </a:r>
          </a:p>
          <a:p>
            <a:r>
              <a:rPr lang="en-US" sz="2400" dirty="0">
                <a:latin typeface="Calibri" panose="020F0502020204030204" pitchFamily="34" charset="0"/>
                <a:cs typeface="Calibri" panose="020F0502020204030204" pitchFamily="34" charset="0"/>
              </a:rPr>
              <a:t>work with LMIC partners to ensure alignment with local policy</a:t>
            </a:r>
          </a:p>
          <a:p>
            <a:r>
              <a:rPr lang="en-US" sz="2400" dirty="0">
                <a:latin typeface="Calibri" panose="020F0502020204030204" pitchFamily="34" charset="0"/>
                <a:cs typeface="Calibri" panose="020F0502020204030204" pitchFamily="34" charset="0"/>
              </a:rPr>
              <a:t>assess alignment with FHA purpose, vision &amp; values</a:t>
            </a:r>
          </a:p>
          <a:p>
            <a:r>
              <a:rPr lang="en-US" sz="2400" dirty="0">
                <a:latin typeface="Calibri" panose="020F0502020204030204" pitchFamily="34" charset="0"/>
                <a:cs typeface="Calibri" panose="020F0502020204030204" pitchFamily="34" charset="0"/>
              </a:rPr>
              <a:t>design projects to fit these needs </a:t>
            </a:r>
          </a:p>
          <a:p>
            <a:r>
              <a:rPr lang="en-US" sz="2400" dirty="0">
                <a:latin typeface="Calibri" panose="020F0502020204030204" pitchFamily="34" charset="0"/>
                <a:cs typeface="Calibri" panose="020F0502020204030204" pitchFamily="34" charset="0"/>
              </a:rPr>
              <a:t>identify and recruit volunteers appropriate for the projects</a:t>
            </a:r>
          </a:p>
          <a:p>
            <a:r>
              <a:rPr lang="en-US" sz="2400" dirty="0">
                <a:latin typeface="Calibri" panose="020F0502020204030204" pitchFamily="34" charset="0"/>
                <a:cs typeface="Calibri" panose="020F0502020204030204" pitchFamily="34" charset="0"/>
              </a:rPr>
              <a:t>present project proposal to trustees for approval</a:t>
            </a:r>
          </a:p>
          <a:p>
            <a:r>
              <a:rPr lang="en-US" sz="2400" dirty="0">
                <a:latin typeface="Calibri" panose="020F0502020204030204" pitchFamily="34" charset="0"/>
                <a:cs typeface="Calibri" panose="020F0502020204030204" pitchFamily="34" charset="0"/>
              </a:rPr>
              <a:t>agree/identify/seek funding</a:t>
            </a:r>
          </a:p>
          <a:p>
            <a:endParaRPr lang="en-US" sz="2400" dirty="0">
              <a:latin typeface="Calibri" panose="020F0502020204030204" pitchFamily="34" charset="0"/>
              <a:cs typeface="Calibri" panose="020F0502020204030204" pitchFamily="34" charset="0"/>
            </a:endParaRPr>
          </a:p>
          <a:p>
            <a:endParaRPr lang="en-US" sz="2400" dirty="0">
              <a:latin typeface="Calibri" panose="020F0502020204030204" pitchFamily="34" charset="0"/>
              <a:cs typeface="Calibri" panose="020F0502020204030204" pitchFamily="34" charset="0"/>
            </a:endParaRPr>
          </a:p>
          <a:p>
            <a:endParaRPr lang="en-US" sz="2400" dirty="0">
              <a:latin typeface="Calibri" panose="020F0502020204030204" pitchFamily="34" charset="0"/>
              <a:cs typeface="Calibri" panose="020F0502020204030204" pitchFamily="34" charset="0"/>
            </a:endParaRPr>
          </a:p>
        </p:txBody>
      </p:sp>
      <p:pic>
        <p:nvPicPr>
          <p:cNvPr id="4" name="Picture 3" descr="A close up of a sign&#13;&#10;&#13;&#10;Description automatically generated">
            <a:extLst>
              <a:ext uri="{FF2B5EF4-FFF2-40B4-BE49-F238E27FC236}">
                <a16:creationId xmlns:a16="http://schemas.microsoft.com/office/drawing/2014/main" id="{7CB78A9D-9545-8C48-A8A5-CF8755710D62}"/>
              </a:ext>
            </a:extLst>
          </p:cNvPr>
          <p:cNvPicPr>
            <a:picLocks noChangeAspect="1"/>
          </p:cNvPicPr>
          <p:nvPr/>
        </p:nvPicPr>
        <p:blipFill>
          <a:blip r:embed="rId2"/>
          <a:stretch>
            <a:fillRect/>
          </a:stretch>
        </p:blipFill>
        <p:spPr>
          <a:xfrm>
            <a:off x="8340030" y="137001"/>
            <a:ext cx="641663" cy="579279"/>
          </a:xfrm>
          <a:prstGeom prst="rect">
            <a:avLst/>
          </a:prstGeom>
        </p:spPr>
      </p:pic>
      <p:sp>
        <p:nvSpPr>
          <p:cNvPr id="6" name="Slide Number Placeholder 5">
            <a:extLst>
              <a:ext uri="{FF2B5EF4-FFF2-40B4-BE49-F238E27FC236}">
                <a16:creationId xmlns:a16="http://schemas.microsoft.com/office/drawing/2014/main" id="{4F7C7CE1-4640-3F4B-8235-BDF10A42B807}"/>
              </a:ext>
            </a:extLst>
          </p:cNvPr>
          <p:cNvSpPr>
            <a:spLocks noGrp="1"/>
          </p:cNvSpPr>
          <p:nvPr>
            <p:ph type="sldNum" sz="quarter" idx="12"/>
          </p:nvPr>
        </p:nvSpPr>
        <p:spPr/>
        <p:txBody>
          <a:bodyPr/>
          <a:lstStyle/>
          <a:p>
            <a:pPr>
              <a:defRPr/>
            </a:pPr>
            <a:fld id="{6530AFDF-F600-CC4A-A0EC-7FFB1C4B99FD}" type="slidenum">
              <a:rPr lang="en-GB" altLang="en-US" smtClean="0"/>
              <a:pPr>
                <a:defRPr/>
              </a:pPr>
              <a:t>10</a:t>
            </a:fld>
            <a:endParaRPr lang="en-GB" altLang="en-US"/>
          </a:p>
        </p:txBody>
      </p:sp>
    </p:spTree>
    <p:extLst>
      <p:ext uri="{BB962C8B-B14F-4D97-AF65-F5344CB8AC3E}">
        <p14:creationId xmlns:p14="http://schemas.microsoft.com/office/powerpoint/2010/main" val="23390658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468804-D6A7-9745-A2BB-B05A03043EE2}"/>
              </a:ext>
            </a:extLst>
          </p:cNvPr>
          <p:cNvSpPr>
            <a:spLocks noGrp="1"/>
          </p:cNvSpPr>
          <p:nvPr>
            <p:ph type="title"/>
          </p:nvPr>
        </p:nvSpPr>
        <p:spPr/>
        <p:txBody>
          <a:bodyPr/>
          <a:lstStyle/>
          <a:p>
            <a:r>
              <a:rPr lang="en-US" sz="4000" b="1" dirty="0">
                <a:latin typeface="Calibri" panose="020F0502020204030204" pitchFamily="34" charset="0"/>
                <a:cs typeface="Calibri" panose="020F0502020204030204" pitchFamily="34" charset="0"/>
              </a:rPr>
              <a:t>How we conduct our activities</a:t>
            </a:r>
            <a:endParaRPr lang="en-US" sz="4000" dirty="0"/>
          </a:p>
        </p:txBody>
      </p:sp>
      <p:sp>
        <p:nvSpPr>
          <p:cNvPr id="3" name="Content Placeholder 2">
            <a:extLst>
              <a:ext uri="{FF2B5EF4-FFF2-40B4-BE49-F238E27FC236}">
                <a16:creationId xmlns:a16="http://schemas.microsoft.com/office/drawing/2014/main" id="{BFC6879B-F11C-EC4D-B873-FBFF947B6693}"/>
              </a:ext>
            </a:extLst>
          </p:cNvPr>
          <p:cNvSpPr>
            <a:spLocks noGrp="1"/>
          </p:cNvSpPr>
          <p:nvPr>
            <p:ph idx="1"/>
          </p:nvPr>
        </p:nvSpPr>
        <p:spPr>
          <a:xfrm>
            <a:off x="440055" y="2133600"/>
            <a:ext cx="8263890" cy="4114800"/>
          </a:xfrm>
        </p:spPr>
        <p:txBody>
          <a:bodyPr/>
          <a:lstStyle/>
          <a:p>
            <a:r>
              <a:rPr lang="en-US" sz="2400" dirty="0">
                <a:latin typeface="Calibri" panose="020F0502020204030204" pitchFamily="34" charset="0"/>
                <a:cs typeface="Calibri" panose="020F0502020204030204" pitchFamily="34" charset="0"/>
              </a:rPr>
              <a:t>by always keeping the patient/citizen as the focus</a:t>
            </a:r>
          </a:p>
          <a:p>
            <a:r>
              <a:rPr lang="en-US" sz="2400" dirty="0">
                <a:latin typeface="Calibri" panose="020F0502020204030204" pitchFamily="34" charset="0"/>
                <a:cs typeface="Calibri" panose="020F0502020204030204" pitchFamily="34" charset="0"/>
              </a:rPr>
              <a:t>by promoting safe, high quality care</a:t>
            </a:r>
          </a:p>
          <a:p>
            <a:r>
              <a:rPr lang="en-US" sz="2400" dirty="0">
                <a:latin typeface="Calibri" panose="020F0502020204030204" pitchFamily="34" charset="0"/>
                <a:cs typeface="Calibri" panose="020F0502020204030204" pitchFamily="34" charset="0"/>
              </a:rPr>
              <a:t>in accordance with a Memorandum of Understanding agreed with the LMIC partner</a:t>
            </a:r>
          </a:p>
          <a:p>
            <a:r>
              <a:rPr lang="en-US" sz="2400" dirty="0">
                <a:latin typeface="Calibri" panose="020F0502020204030204" pitchFamily="34" charset="0"/>
                <a:cs typeface="Calibri" panose="020F0502020204030204" pitchFamily="34" charset="0"/>
              </a:rPr>
              <a:t>according to project plans co-designed with the LMIC partner</a:t>
            </a:r>
          </a:p>
          <a:p>
            <a:r>
              <a:rPr lang="en-US" sz="2400" dirty="0">
                <a:latin typeface="Calibri" panose="020F0502020204030204" pitchFamily="34" charset="0"/>
                <a:cs typeface="Calibri" panose="020F0502020204030204" pitchFamily="34" charset="0"/>
              </a:rPr>
              <a:t>by seeking other partners who may help us or enhance project success and sustainability</a:t>
            </a:r>
          </a:p>
          <a:p>
            <a:r>
              <a:rPr lang="en-US" sz="2400" dirty="0">
                <a:latin typeface="Calibri" panose="020F0502020204030204" pitchFamily="34" charset="0"/>
                <a:cs typeface="Calibri" panose="020F0502020204030204" pitchFamily="34" charset="0"/>
              </a:rPr>
              <a:t>by designing and implementing measures against which project outcomes can be measured, monitored &amp; evaluated</a:t>
            </a:r>
          </a:p>
        </p:txBody>
      </p:sp>
      <p:pic>
        <p:nvPicPr>
          <p:cNvPr id="4" name="Picture 3" descr="A close up of a sign&#13;&#10;&#13;&#10;Description automatically generated">
            <a:extLst>
              <a:ext uri="{FF2B5EF4-FFF2-40B4-BE49-F238E27FC236}">
                <a16:creationId xmlns:a16="http://schemas.microsoft.com/office/drawing/2014/main" id="{364619AD-E3C5-2340-BB42-9B1AB7318403}"/>
              </a:ext>
            </a:extLst>
          </p:cNvPr>
          <p:cNvPicPr>
            <a:picLocks noChangeAspect="1"/>
          </p:cNvPicPr>
          <p:nvPr/>
        </p:nvPicPr>
        <p:blipFill>
          <a:blip r:embed="rId2"/>
          <a:stretch>
            <a:fillRect/>
          </a:stretch>
        </p:blipFill>
        <p:spPr>
          <a:xfrm>
            <a:off x="8250128" y="137001"/>
            <a:ext cx="731566" cy="660441"/>
          </a:xfrm>
          <a:prstGeom prst="rect">
            <a:avLst/>
          </a:prstGeom>
        </p:spPr>
      </p:pic>
      <p:sp>
        <p:nvSpPr>
          <p:cNvPr id="6" name="Slide Number Placeholder 5">
            <a:extLst>
              <a:ext uri="{FF2B5EF4-FFF2-40B4-BE49-F238E27FC236}">
                <a16:creationId xmlns:a16="http://schemas.microsoft.com/office/drawing/2014/main" id="{A077B2C7-06D6-8C49-8873-C63D3C9F1E45}"/>
              </a:ext>
            </a:extLst>
          </p:cNvPr>
          <p:cNvSpPr>
            <a:spLocks noGrp="1"/>
          </p:cNvSpPr>
          <p:nvPr>
            <p:ph type="sldNum" sz="quarter" idx="12"/>
          </p:nvPr>
        </p:nvSpPr>
        <p:spPr/>
        <p:txBody>
          <a:bodyPr/>
          <a:lstStyle/>
          <a:p>
            <a:pPr>
              <a:defRPr/>
            </a:pPr>
            <a:fld id="{6530AFDF-F600-CC4A-A0EC-7FFB1C4B99FD}" type="slidenum">
              <a:rPr lang="en-GB" altLang="en-US" smtClean="0"/>
              <a:pPr>
                <a:defRPr/>
              </a:pPr>
              <a:t>11</a:t>
            </a:fld>
            <a:endParaRPr lang="en-GB" altLang="en-US"/>
          </a:p>
        </p:txBody>
      </p:sp>
    </p:spTree>
    <p:extLst>
      <p:ext uri="{BB962C8B-B14F-4D97-AF65-F5344CB8AC3E}">
        <p14:creationId xmlns:p14="http://schemas.microsoft.com/office/powerpoint/2010/main" val="13421394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75661-E8D3-9440-AB7A-50AE6F9949C0}"/>
              </a:ext>
            </a:extLst>
          </p:cNvPr>
          <p:cNvSpPr>
            <a:spLocks noGrp="1"/>
          </p:cNvSpPr>
          <p:nvPr>
            <p:ph type="title"/>
          </p:nvPr>
        </p:nvSpPr>
        <p:spPr>
          <a:xfrm>
            <a:off x="-11586" y="23226"/>
            <a:ext cx="9155585" cy="365372"/>
          </a:xfrm>
          <a:solidFill>
            <a:schemeClr val="accent1">
              <a:lumMod val="60000"/>
              <a:lumOff val="40000"/>
            </a:schemeClr>
          </a:solidFill>
          <a:ln>
            <a:solidFill>
              <a:schemeClr val="tx1"/>
            </a:solidFill>
          </a:ln>
        </p:spPr>
        <p:txBody>
          <a:bodyPr/>
          <a:lstStyle/>
          <a:p>
            <a:r>
              <a:rPr lang="en-US" sz="2000" b="1" dirty="0">
                <a:latin typeface="Calibri" panose="020F0502020204030204" pitchFamily="34" charset="0"/>
                <a:cs typeface="Calibri" panose="020F0502020204030204" pitchFamily="34" charset="0"/>
              </a:rPr>
              <a:t>Future Health Africa  Strategy Map 2019-2024</a:t>
            </a:r>
          </a:p>
        </p:txBody>
      </p:sp>
      <p:sp>
        <p:nvSpPr>
          <p:cNvPr id="5" name="TextBox 4">
            <a:extLst>
              <a:ext uri="{FF2B5EF4-FFF2-40B4-BE49-F238E27FC236}">
                <a16:creationId xmlns:a16="http://schemas.microsoft.com/office/drawing/2014/main" id="{5291A22E-CBB0-7544-910D-B4D470B0CC62}"/>
              </a:ext>
            </a:extLst>
          </p:cNvPr>
          <p:cNvSpPr txBox="1"/>
          <p:nvPr/>
        </p:nvSpPr>
        <p:spPr>
          <a:xfrm>
            <a:off x="137160" y="190500"/>
            <a:ext cx="411480" cy="6454140"/>
          </a:xfrm>
          <a:prstGeom prst="rect">
            <a:avLst/>
          </a:prstGeom>
          <a:noFill/>
        </p:spPr>
        <p:txBody>
          <a:bodyPr wrap="square" rtlCol="0">
            <a:spAutoFit/>
          </a:bodyPr>
          <a:lstStyle/>
          <a:p>
            <a:endParaRPr lang="en-US" dirty="0"/>
          </a:p>
        </p:txBody>
      </p:sp>
      <p:sp>
        <p:nvSpPr>
          <p:cNvPr id="6" name="TextBox 5">
            <a:extLst>
              <a:ext uri="{FF2B5EF4-FFF2-40B4-BE49-F238E27FC236}">
                <a16:creationId xmlns:a16="http://schemas.microsoft.com/office/drawing/2014/main" id="{B70F990E-F89D-A349-9AE7-162C3BF6315F}"/>
              </a:ext>
            </a:extLst>
          </p:cNvPr>
          <p:cNvSpPr txBox="1"/>
          <p:nvPr/>
        </p:nvSpPr>
        <p:spPr>
          <a:xfrm>
            <a:off x="289560" y="342900"/>
            <a:ext cx="411480" cy="6454140"/>
          </a:xfrm>
          <a:prstGeom prst="rect">
            <a:avLst/>
          </a:prstGeom>
          <a:noFill/>
        </p:spPr>
        <p:txBody>
          <a:bodyPr wrap="square" rtlCol="0">
            <a:spAutoFit/>
          </a:bodyPr>
          <a:lstStyle/>
          <a:p>
            <a:endParaRPr lang="en-US" dirty="0"/>
          </a:p>
        </p:txBody>
      </p:sp>
      <p:sp>
        <p:nvSpPr>
          <p:cNvPr id="7" name="TextBox 6">
            <a:extLst>
              <a:ext uri="{FF2B5EF4-FFF2-40B4-BE49-F238E27FC236}">
                <a16:creationId xmlns:a16="http://schemas.microsoft.com/office/drawing/2014/main" id="{4AC8195F-76A7-9941-B7AA-4E3110A5CE4F}"/>
              </a:ext>
            </a:extLst>
          </p:cNvPr>
          <p:cNvSpPr txBox="1"/>
          <p:nvPr/>
        </p:nvSpPr>
        <p:spPr>
          <a:xfrm>
            <a:off x="137160" y="213360"/>
            <a:ext cx="411480" cy="6454140"/>
          </a:xfrm>
          <a:prstGeom prst="rect">
            <a:avLst/>
          </a:prstGeom>
          <a:noFill/>
        </p:spPr>
        <p:txBody>
          <a:bodyPr wrap="square" rtlCol="0">
            <a:spAutoFit/>
          </a:bodyPr>
          <a:lstStyle/>
          <a:p>
            <a:endParaRPr lang="en-US" dirty="0"/>
          </a:p>
        </p:txBody>
      </p:sp>
      <p:graphicFrame>
        <p:nvGraphicFramePr>
          <p:cNvPr id="12" name="Content Placeholder 11">
            <a:extLst>
              <a:ext uri="{FF2B5EF4-FFF2-40B4-BE49-F238E27FC236}">
                <a16:creationId xmlns:a16="http://schemas.microsoft.com/office/drawing/2014/main" id="{4A48B59B-ABD5-9F4A-84A1-14E4853CE039}"/>
              </a:ext>
            </a:extLst>
          </p:cNvPr>
          <p:cNvGraphicFramePr>
            <a:graphicFrameLocks noGrp="1"/>
          </p:cNvGraphicFramePr>
          <p:nvPr>
            <p:ph idx="1"/>
            <p:extLst>
              <p:ext uri="{D42A27DB-BD31-4B8C-83A1-F6EECF244321}">
                <p14:modId xmlns:p14="http://schemas.microsoft.com/office/powerpoint/2010/main" val="589473695"/>
              </p:ext>
            </p:extLst>
          </p:nvPr>
        </p:nvGraphicFramePr>
        <p:xfrm>
          <a:off x="0" y="384799"/>
          <a:ext cx="9155584" cy="6286500"/>
        </p:xfrm>
        <a:graphic>
          <a:graphicData uri="http://schemas.openxmlformats.org/drawingml/2006/table">
            <a:tbl>
              <a:tblPr firstRow="1" bandRow="1">
                <a:tableStyleId>{F2DE63D5-997A-4646-A377-4702673A728D}</a:tableStyleId>
              </a:tblPr>
              <a:tblGrid>
                <a:gridCol w="880281">
                  <a:extLst>
                    <a:ext uri="{9D8B030D-6E8A-4147-A177-3AD203B41FA5}">
                      <a16:colId xmlns:a16="http://schemas.microsoft.com/office/drawing/2014/main" val="4096447869"/>
                    </a:ext>
                  </a:extLst>
                </a:gridCol>
                <a:gridCol w="1893398">
                  <a:extLst>
                    <a:ext uri="{9D8B030D-6E8A-4147-A177-3AD203B41FA5}">
                      <a16:colId xmlns:a16="http://schemas.microsoft.com/office/drawing/2014/main" val="893811095"/>
                    </a:ext>
                  </a:extLst>
                </a:gridCol>
                <a:gridCol w="1325002">
                  <a:extLst>
                    <a:ext uri="{9D8B030D-6E8A-4147-A177-3AD203B41FA5}">
                      <a16:colId xmlns:a16="http://schemas.microsoft.com/office/drawing/2014/main" val="3583315258"/>
                    </a:ext>
                  </a:extLst>
                </a:gridCol>
                <a:gridCol w="1252962">
                  <a:extLst>
                    <a:ext uri="{9D8B030D-6E8A-4147-A177-3AD203B41FA5}">
                      <a16:colId xmlns:a16="http://schemas.microsoft.com/office/drawing/2014/main" val="2144360699"/>
                    </a:ext>
                  </a:extLst>
                </a:gridCol>
                <a:gridCol w="1608071">
                  <a:extLst>
                    <a:ext uri="{9D8B030D-6E8A-4147-A177-3AD203B41FA5}">
                      <a16:colId xmlns:a16="http://schemas.microsoft.com/office/drawing/2014/main" val="1656985129"/>
                    </a:ext>
                  </a:extLst>
                </a:gridCol>
                <a:gridCol w="1848236">
                  <a:extLst>
                    <a:ext uri="{9D8B030D-6E8A-4147-A177-3AD203B41FA5}">
                      <a16:colId xmlns:a16="http://schemas.microsoft.com/office/drawing/2014/main" val="3885186307"/>
                    </a:ext>
                  </a:extLst>
                </a:gridCol>
                <a:gridCol w="347634">
                  <a:extLst>
                    <a:ext uri="{9D8B030D-6E8A-4147-A177-3AD203B41FA5}">
                      <a16:colId xmlns:a16="http://schemas.microsoft.com/office/drawing/2014/main" val="704307059"/>
                    </a:ext>
                  </a:extLst>
                </a:gridCol>
              </a:tblGrid>
              <a:tr h="453303">
                <a:tc>
                  <a:txBody>
                    <a:bodyPr/>
                    <a:lstStyle/>
                    <a:p>
                      <a:r>
                        <a:rPr lang="en-US" sz="1200" dirty="0">
                          <a:solidFill>
                            <a:schemeClr val="tx1"/>
                          </a:solidFill>
                          <a:latin typeface="Calibri" panose="020F0502020204030204" pitchFamily="34" charset="0"/>
                          <a:cs typeface="Calibri" panose="020F0502020204030204" pitchFamily="34" charset="0"/>
                        </a:rPr>
                        <a:t>Vision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gridSpan="5">
                  <a:txBody>
                    <a:bodyPr/>
                    <a:lstStyle/>
                    <a:p>
                      <a:pPr algn="ctr"/>
                      <a:r>
                        <a:rPr lang="en-US" sz="1200" dirty="0">
                          <a:solidFill>
                            <a:schemeClr val="tx1"/>
                          </a:solidFill>
                          <a:latin typeface="Calibri" panose="020F0502020204030204" pitchFamily="34" charset="0"/>
                          <a:cs typeface="Calibri" panose="020F0502020204030204" pitchFamily="34" charset="0"/>
                        </a:rPr>
                        <a:t>Sustainable improvements in healthcare through understanding and responding to the needs of rural communities, health&amp; care institutions and governments, and by empowering staff to improve their own systems.</a:t>
                      </a:r>
                      <a:endParaRPr lang="en-US" sz="1200" i="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hMerge="1">
                  <a:txBody>
                    <a:bodyPr/>
                    <a:lstStyle/>
                    <a:p>
                      <a:endParaRPr lang="en-US"/>
                    </a:p>
                  </a:txBody>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pPr algn="ctr"/>
                      <a:endParaRPr lang="en-US" sz="1200" i="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3">
                  <a:txBody>
                    <a:bodyPr/>
                    <a:lstStyle/>
                    <a:p>
                      <a:pPr algn="ctr"/>
                      <a:r>
                        <a:rPr lang="en-US" sz="1200" dirty="0">
                          <a:solidFill>
                            <a:schemeClr val="tx1"/>
                          </a:solidFill>
                          <a:latin typeface="Calibri" panose="020F0502020204030204" pitchFamily="34" charset="0"/>
                          <a:cs typeface="Calibri" panose="020F0502020204030204" pitchFamily="34" charset="0"/>
                        </a:rPr>
                        <a:t>Sustainable Development Goals SDG s  1,  3,  4,  5,  10,  17</a:t>
                      </a:r>
                    </a:p>
                  </a:txBody>
                  <a:tcPr vert="vert">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extLst>
                  <a:ext uri="{0D108BD9-81ED-4DB2-BD59-A6C34878D82A}">
                    <a16:rowId xmlns:a16="http://schemas.microsoft.com/office/drawing/2014/main" val="822448600"/>
                  </a:ext>
                </a:extLst>
              </a:tr>
              <a:tr h="183615">
                <a:tc>
                  <a:txBody>
                    <a:bodyPr/>
                    <a:lstStyle/>
                    <a:p>
                      <a:r>
                        <a:rPr lang="en-US" sz="1000" b="1" dirty="0">
                          <a:solidFill>
                            <a:schemeClr val="tx1"/>
                          </a:solidFill>
                          <a:latin typeface="Calibri" panose="020F0502020204030204" pitchFamily="34" charset="0"/>
                          <a:cs typeface="Calibri" panose="020F0502020204030204" pitchFamily="34" charset="0"/>
                        </a:rPr>
                        <a:t>Purpose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gridSpan="5">
                  <a:txBody>
                    <a:bodyPr/>
                    <a:lstStyle/>
                    <a:p>
                      <a:pPr algn="ctr"/>
                      <a:r>
                        <a:rPr lang="en-US" sz="1100" b="1" dirty="0">
                          <a:solidFill>
                            <a:schemeClr val="tx1"/>
                          </a:solidFill>
                          <a:latin typeface="Calibri" panose="020F0502020204030204" pitchFamily="34" charset="0"/>
                          <a:cs typeface="Calibri" panose="020F0502020204030204" pitchFamily="34" charset="0"/>
                        </a:rPr>
                        <a:t>Better health in low-middle income countries (LMICs) through </a:t>
                      </a:r>
                      <a:r>
                        <a:rPr lang="en-US" sz="1100" b="1" i="1" dirty="0">
                          <a:solidFill>
                            <a:schemeClr val="tx1"/>
                          </a:solidFill>
                          <a:latin typeface="Calibri" panose="020F0502020204030204" pitchFamily="34" charset="0"/>
                          <a:cs typeface="Calibri" panose="020F0502020204030204" pitchFamily="34" charset="0"/>
                        </a:rPr>
                        <a:t>Sharing skills, transforming lives</a:t>
                      </a:r>
                      <a:endParaRPr lang="en-US" sz="11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lang="en-US"/>
                    </a:p>
                  </a:txBody>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pPr algn="ctr"/>
                      <a:endParaRPr lang="en-US" sz="12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2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01007755"/>
                  </a:ext>
                </a:extLst>
              </a:tr>
              <a:tr h="249317">
                <a:tc>
                  <a:txBody>
                    <a:bodyPr/>
                    <a:lstStyle/>
                    <a:p>
                      <a:r>
                        <a:rPr lang="en-US" sz="1000" b="1" dirty="0">
                          <a:solidFill>
                            <a:schemeClr val="tx1"/>
                          </a:solidFill>
                          <a:latin typeface="Calibri" panose="020F0502020204030204" pitchFamily="34" charset="0"/>
                          <a:cs typeface="Calibri" panose="020F0502020204030204" pitchFamily="34" charset="0"/>
                        </a:rPr>
                        <a:t>Values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gridSpan="5">
                  <a:txBody>
                    <a:bodyPr/>
                    <a:lstStyle/>
                    <a:p>
                      <a:pPr algn="ctr"/>
                      <a:r>
                        <a:rPr lang="en-US" sz="1050" b="1" dirty="0">
                          <a:solidFill>
                            <a:schemeClr val="tx1"/>
                          </a:solidFill>
                          <a:latin typeface="Calibri" panose="020F0502020204030204" pitchFamily="34" charset="0"/>
                          <a:cs typeface="Calibri" panose="020F0502020204030204" pitchFamily="34" charset="0"/>
                        </a:rPr>
                        <a:t>only go where invited 🔸partnership🔸 local policy alignment 🔸 train local trainers 🔸respect 🔸equity 🔸evaluation of impact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lang="en-US"/>
                    </a:p>
                  </a:txBody>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vMerge="1">
                  <a:txBody>
                    <a:bodyPr/>
                    <a:lstStyle/>
                    <a:p>
                      <a:endParaRPr lang="en-US"/>
                    </a:p>
                  </a:txBody>
                  <a:tcPr/>
                </a:tc>
                <a:extLst>
                  <a:ext uri="{0D108BD9-81ED-4DB2-BD59-A6C34878D82A}">
                    <a16:rowId xmlns:a16="http://schemas.microsoft.com/office/drawing/2014/main" val="550892685"/>
                  </a:ext>
                </a:extLst>
              </a:tr>
              <a:tr h="179956">
                <a:tc rowSpan="3">
                  <a:txBody>
                    <a:bodyPr/>
                    <a:lstStyle/>
                    <a:p>
                      <a:endParaRPr lang="en-US" sz="900" b="1" dirty="0">
                        <a:solidFill>
                          <a:schemeClr val="tx1"/>
                        </a:solidFill>
                        <a:latin typeface="Calibri" panose="020F0502020204030204" pitchFamily="34" charset="0"/>
                        <a:cs typeface="Calibri" panose="020F0502020204030204" pitchFamily="34" charset="0"/>
                      </a:endParaRPr>
                    </a:p>
                    <a:p>
                      <a:endParaRPr lang="en-US" sz="900" b="1" dirty="0">
                        <a:solidFill>
                          <a:schemeClr val="tx1"/>
                        </a:solidFill>
                        <a:latin typeface="Calibri" panose="020F0502020204030204" pitchFamily="34" charset="0"/>
                        <a:cs typeface="Calibri" panose="020F0502020204030204" pitchFamily="34" charset="0"/>
                      </a:endParaRPr>
                    </a:p>
                    <a:p>
                      <a:endParaRPr lang="en-US" sz="900" b="1" dirty="0">
                        <a:solidFill>
                          <a:schemeClr val="tx1"/>
                        </a:solidFill>
                        <a:latin typeface="Calibri" panose="020F0502020204030204" pitchFamily="34" charset="0"/>
                        <a:cs typeface="Calibri" panose="020F0502020204030204" pitchFamily="34" charset="0"/>
                      </a:endParaRPr>
                    </a:p>
                    <a:p>
                      <a:r>
                        <a:rPr lang="en-US" sz="900" b="1" dirty="0">
                          <a:solidFill>
                            <a:schemeClr val="tx1"/>
                          </a:solidFill>
                          <a:latin typeface="Calibri" panose="020F0502020204030204" pitchFamily="34" charset="0"/>
                          <a:cs typeface="Calibri" panose="020F0502020204030204" pitchFamily="34" charset="0"/>
                        </a:rPr>
                        <a:t>Beneficiaries</a:t>
                      </a:r>
                    </a:p>
                    <a:p>
                      <a:r>
                        <a:rPr lang="en-US" sz="900" b="1" dirty="0">
                          <a:solidFill>
                            <a:schemeClr val="tx1"/>
                          </a:solidFill>
                          <a:latin typeface="Calibri" panose="020F0502020204030204" pitchFamily="34" charset="0"/>
                          <a:cs typeface="Calibri" panose="020F0502020204030204" pitchFamily="34" charset="0"/>
                        </a:rPr>
                        <a:t>Partners &amp;</a:t>
                      </a:r>
                    </a:p>
                    <a:p>
                      <a:r>
                        <a:rPr lang="en-US" sz="900" b="1" dirty="0">
                          <a:solidFill>
                            <a:schemeClr val="tx1"/>
                          </a:solidFill>
                          <a:latin typeface="Calibri" panose="020F0502020204030204" pitchFamily="34" charset="0"/>
                          <a:cs typeface="Calibri" panose="020F0502020204030204" pitchFamily="34" charset="0"/>
                        </a:rPr>
                        <a:t>Stakeholders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gridSpan="5">
                  <a:txBody>
                    <a:bodyPr/>
                    <a:lstStyle/>
                    <a:p>
                      <a:pPr algn="ctr"/>
                      <a:r>
                        <a:rPr lang="en-US" sz="1000" b="1" dirty="0">
                          <a:solidFill>
                            <a:schemeClr val="tx1"/>
                          </a:solidFill>
                          <a:latin typeface="Calibri" panose="020F0502020204030204" pitchFamily="34" charset="0"/>
                          <a:cs typeface="Calibri" panose="020F0502020204030204" pitchFamily="34" charset="0"/>
                        </a:rPr>
                        <a:t>Meet the expectations of the people we work with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hMerge="1">
                  <a:txBody>
                    <a:bodyPr/>
                    <a:lstStyle/>
                    <a:p>
                      <a:endParaRPr lang="en-US"/>
                    </a:p>
                  </a:txBody>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pPr algn="ctr"/>
                      <a:endParaRPr lang="en-US" sz="105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4212826517"/>
                  </a:ext>
                </a:extLst>
              </a:tr>
              <a:tr h="0">
                <a:tc vMerge="1">
                  <a:txBody>
                    <a:bodyPr/>
                    <a:lstStyle/>
                    <a:p>
                      <a:endParaRPr lang="en-US" sz="12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900" b="1" dirty="0">
                          <a:solidFill>
                            <a:schemeClr val="tx1"/>
                          </a:solidFill>
                          <a:latin typeface="Calibri" panose="020F0502020204030204" pitchFamily="34" charset="0"/>
                          <a:cs typeface="Calibri" panose="020F0502020204030204" pitchFamily="34" charset="0"/>
                        </a:rPr>
                        <a:t>Communities &amp; patients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gridSpan="2">
                  <a:txBody>
                    <a:bodyPr/>
                    <a:lstStyle/>
                    <a:p>
                      <a:pPr algn="ctr"/>
                      <a:r>
                        <a:rPr lang="en-US" sz="900" b="1">
                          <a:solidFill>
                            <a:schemeClr val="tx1"/>
                          </a:solidFill>
                          <a:latin typeface="Calibri" panose="020F0502020204030204" pitchFamily="34" charset="0"/>
                          <a:cs typeface="Calibri" panose="020F0502020204030204" pitchFamily="34" charset="0"/>
                        </a:rPr>
                        <a:t>Our partners</a:t>
                      </a:r>
                      <a:endParaRPr lang="en-US" sz="9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n-US"/>
                    </a:p>
                  </a:txBody>
                  <a:tcPr>
                    <a:lnL w="12700" cap="flat" cmpd="sng" algn="ctr">
                      <a:solidFill>
                        <a:schemeClr val="tx1"/>
                      </a:solidFill>
                      <a:prstDash val="solid"/>
                      <a:round/>
                      <a:headEnd type="none" w="med" len="med"/>
                      <a:tailEnd type="none" w="med" len="med"/>
                    </a:lnL>
                  </a:tcPr>
                </a:tc>
                <a:tc>
                  <a:txBody>
                    <a:bodyPr/>
                    <a:lstStyle/>
                    <a:p>
                      <a:pPr algn="ctr"/>
                      <a:r>
                        <a:rPr lang="en-US" sz="900" b="1">
                          <a:solidFill>
                            <a:schemeClr val="tx1"/>
                          </a:solidFill>
                          <a:latin typeface="Calibri" panose="020F0502020204030204" pitchFamily="34" charset="0"/>
                          <a:cs typeface="Calibri" panose="020F0502020204030204" pitchFamily="34" charset="0"/>
                        </a:rPr>
                        <a:t>Our donors</a:t>
                      </a:r>
                      <a:endParaRPr lang="en-US" sz="9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sz="900" b="1" dirty="0">
                          <a:solidFill>
                            <a:schemeClr val="tx1"/>
                          </a:solidFill>
                          <a:latin typeface="Calibri" panose="020F0502020204030204" pitchFamily="34" charset="0"/>
                          <a:cs typeface="Calibri" panose="020F0502020204030204" pitchFamily="34" charset="0"/>
                        </a:rPr>
                        <a:t>Our volunteers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vMerge="1">
                  <a:txBody>
                    <a:bodyPr/>
                    <a:lstStyle/>
                    <a:p>
                      <a:endParaRPr lang="en-US" sz="12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95308802"/>
                  </a:ext>
                </a:extLst>
              </a:tr>
              <a:tr h="770616">
                <a:tc vMerge="1">
                  <a:txBody>
                    <a:bodyPr/>
                    <a:lstStyle/>
                    <a:p>
                      <a:endParaRPr lang="en-US" sz="12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900" dirty="0">
                          <a:solidFill>
                            <a:schemeClr val="tx1"/>
                          </a:solidFill>
                          <a:latin typeface="Calibri" panose="020F0502020204030204" pitchFamily="34" charset="0"/>
                          <a:cs typeface="Calibri" panose="020F0502020204030204" pitchFamily="34" charset="0"/>
                        </a:rPr>
                        <a:t>Respond to local needs in the LMIC</a:t>
                      </a:r>
                    </a:p>
                    <a:p>
                      <a:r>
                        <a:rPr lang="en-US" sz="900" dirty="0">
                          <a:solidFill>
                            <a:schemeClr val="tx1"/>
                          </a:solidFill>
                          <a:latin typeface="Calibri" panose="020F0502020204030204" pitchFamily="34" charset="0"/>
                          <a:cs typeface="Calibri" panose="020F0502020204030204" pitchFamily="34" charset="0"/>
                        </a:rPr>
                        <a:t>Co-design projects to transfer  knowledge &amp; skills</a:t>
                      </a:r>
                    </a:p>
                    <a:p>
                      <a:r>
                        <a:rPr lang="en-US" sz="900" dirty="0">
                          <a:solidFill>
                            <a:schemeClr val="tx1"/>
                          </a:solidFill>
                          <a:latin typeface="Calibri" panose="020F0502020204030204" pitchFamily="34" charset="0"/>
                          <a:cs typeface="Calibri" panose="020F0502020204030204" pitchFamily="34" charset="0"/>
                        </a:rPr>
                        <a:t>Patient &amp; community-</a:t>
                      </a:r>
                      <a:r>
                        <a:rPr lang="en-US" sz="900" dirty="0" err="1">
                          <a:solidFill>
                            <a:schemeClr val="tx1"/>
                          </a:solidFill>
                          <a:latin typeface="Calibri" panose="020F0502020204030204" pitchFamily="34" charset="0"/>
                          <a:cs typeface="Calibri" panose="020F0502020204030204" pitchFamily="34" charset="0"/>
                        </a:rPr>
                        <a:t>centred</a:t>
                      </a:r>
                      <a:r>
                        <a:rPr lang="en-US" sz="900" dirty="0">
                          <a:solidFill>
                            <a:schemeClr val="tx1"/>
                          </a:solidFill>
                          <a:latin typeface="Calibri" panose="020F0502020204030204" pitchFamily="34" charset="0"/>
                          <a:cs typeface="Calibri" panose="020F0502020204030204" pitchFamily="34" charset="0"/>
                        </a:rPr>
                        <a:t> focus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r>
                        <a:rPr lang="en-US" sz="900" dirty="0">
                          <a:solidFill>
                            <a:schemeClr val="tx1"/>
                          </a:solidFill>
                          <a:latin typeface="Calibri" panose="020F0502020204030204" pitchFamily="34" charset="0"/>
                          <a:cs typeface="Calibri" panose="020F0502020204030204" pitchFamily="34" charset="0"/>
                        </a:rPr>
                        <a:t>Build partnerships (local, regional, national, international) to achieve our vision in</a:t>
                      </a:r>
                    </a:p>
                    <a:p>
                      <a:pPr marL="171450" indent="-171450">
                        <a:buFont typeface="Arial" panose="020B0604020202020204" pitchFamily="34" charset="0"/>
                        <a:buChar char="•"/>
                      </a:pPr>
                      <a:r>
                        <a:rPr lang="en-US" sz="900" dirty="0">
                          <a:solidFill>
                            <a:schemeClr val="tx1"/>
                          </a:solidFill>
                          <a:latin typeface="Calibri" panose="020F0502020204030204" pitchFamily="34" charset="0"/>
                          <a:cs typeface="Calibri" panose="020F0502020204030204" pitchFamily="34" charset="0"/>
                        </a:rPr>
                        <a:t>UK or other HIC</a:t>
                      </a:r>
                    </a:p>
                    <a:p>
                      <a:pPr marL="171450" indent="-171450">
                        <a:buFont typeface="Arial" panose="020B0604020202020204" pitchFamily="34" charset="0"/>
                        <a:buChar char="•"/>
                      </a:pPr>
                      <a:r>
                        <a:rPr lang="en-US" sz="900" dirty="0">
                          <a:solidFill>
                            <a:schemeClr val="tx1"/>
                          </a:solidFill>
                          <a:latin typeface="Calibri" panose="020F0502020204030204" pitchFamily="34" charset="0"/>
                          <a:cs typeface="Calibri" panose="020F0502020204030204" pitchFamily="34" charset="0"/>
                        </a:rPr>
                        <a:t>LMIC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tcPr>
                </a:tc>
                <a:tc>
                  <a:txBody>
                    <a:bodyPr/>
                    <a:lstStyle/>
                    <a:p>
                      <a:pPr marL="0" indent="0">
                        <a:buFont typeface="Arial" panose="020B0604020202020204" pitchFamily="34" charset="0"/>
                        <a:buNone/>
                      </a:pPr>
                      <a:r>
                        <a:rPr lang="en-US" sz="900" dirty="0">
                          <a:solidFill>
                            <a:schemeClr val="tx1"/>
                          </a:solidFill>
                          <a:latin typeface="Calibri" panose="020F0502020204030204" pitchFamily="34" charset="0"/>
                          <a:cs typeface="Calibri" panose="020F0502020204030204" pitchFamily="34" charset="0"/>
                        </a:rPr>
                        <a:t>Deliver expectations: </a:t>
                      </a:r>
                    </a:p>
                    <a:p>
                      <a:pPr marL="0" indent="0">
                        <a:buFont typeface="Arial" panose="020B0604020202020204" pitchFamily="34" charset="0"/>
                        <a:buNone/>
                      </a:pPr>
                      <a:r>
                        <a:rPr lang="en-US" sz="900" dirty="0">
                          <a:solidFill>
                            <a:schemeClr val="tx1"/>
                          </a:solidFill>
                          <a:latin typeface="Calibri" panose="020F0502020204030204" pitchFamily="34" charset="0"/>
                          <a:cs typeface="Calibri" panose="020F0502020204030204" pitchFamily="34" charset="0"/>
                        </a:rPr>
                        <a:t>good governance, be effective, be efficient, be transparent. Ensure</a:t>
                      </a:r>
                    </a:p>
                    <a:p>
                      <a:pPr marL="0" indent="0">
                        <a:buFont typeface="Arial" panose="020B0604020202020204" pitchFamily="34" charset="0"/>
                        <a:buNone/>
                      </a:pPr>
                      <a:r>
                        <a:rPr lang="en-US" sz="900" dirty="0">
                          <a:solidFill>
                            <a:schemeClr val="tx1"/>
                          </a:solidFill>
                          <a:latin typeface="Calibri" panose="020F0502020204030204" pitchFamily="34" charset="0"/>
                          <a:cs typeface="Calibri" panose="020F0502020204030204" pitchFamily="34" charset="0"/>
                        </a:rPr>
                        <a:t> sustainability, alignment.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900" dirty="0">
                          <a:solidFill>
                            <a:schemeClr val="tx1"/>
                          </a:solidFill>
                          <a:latin typeface="Calibri" panose="020F0502020204030204" pitchFamily="34" charset="0"/>
                          <a:cs typeface="Calibri" panose="020F0502020204030204" pitchFamily="34" charset="0"/>
                        </a:rPr>
                        <a:t>Risk assessment. Good volunteer information and management. </a:t>
                      </a:r>
                    </a:p>
                    <a:p>
                      <a:r>
                        <a:rPr lang="en-US" sz="900" dirty="0">
                          <a:solidFill>
                            <a:schemeClr val="tx1"/>
                          </a:solidFill>
                          <a:latin typeface="Calibri" panose="020F0502020204030204" pitchFamily="34" charset="0"/>
                          <a:cs typeface="Calibri" panose="020F0502020204030204" pitchFamily="34" charset="0"/>
                        </a:rPr>
                        <a:t>Developing LMIC volunteers.</a:t>
                      </a:r>
                    </a:p>
                    <a:p>
                      <a:r>
                        <a:rPr lang="en-US" sz="900" dirty="0">
                          <a:solidFill>
                            <a:schemeClr val="tx1"/>
                          </a:solidFill>
                          <a:latin typeface="Calibri" panose="020F0502020204030204" pitchFamily="34" charset="0"/>
                          <a:cs typeface="Calibri" panose="020F0502020204030204" pitchFamily="34" charset="0"/>
                        </a:rPr>
                        <a:t>Respond to feedback.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20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8836843"/>
                  </a:ext>
                </a:extLst>
              </a:tr>
              <a:tr h="0">
                <a:tc rowSpan="3">
                  <a:txBody>
                    <a:bodyPr/>
                    <a:lstStyle/>
                    <a:p>
                      <a:endParaRPr lang="en-US" sz="900" b="1" dirty="0">
                        <a:solidFill>
                          <a:schemeClr val="tx1"/>
                        </a:solidFill>
                        <a:latin typeface="Calibri" panose="020F0502020204030204" pitchFamily="34" charset="0"/>
                        <a:cs typeface="Calibri" panose="020F0502020204030204" pitchFamily="34" charset="0"/>
                      </a:endParaRPr>
                    </a:p>
                    <a:p>
                      <a:endParaRPr lang="en-US" sz="900" b="1" dirty="0">
                        <a:solidFill>
                          <a:schemeClr val="tx1"/>
                        </a:solidFill>
                        <a:latin typeface="Calibri" panose="020F0502020204030204" pitchFamily="34" charset="0"/>
                        <a:cs typeface="Calibri" panose="020F0502020204030204" pitchFamily="34" charset="0"/>
                      </a:endParaRPr>
                    </a:p>
                    <a:p>
                      <a:endParaRPr lang="en-US" sz="900" b="1" dirty="0">
                        <a:solidFill>
                          <a:schemeClr val="tx1"/>
                        </a:solidFill>
                        <a:latin typeface="Calibri" panose="020F0502020204030204" pitchFamily="34" charset="0"/>
                        <a:cs typeface="Calibri" panose="020F0502020204030204" pitchFamily="34" charset="0"/>
                      </a:endParaRPr>
                    </a:p>
                    <a:p>
                      <a:endParaRPr lang="en-US" sz="900" b="1" dirty="0">
                        <a:solidFill>
                          <a:schemeClr val="tx1"/>
                        </a:solidFill>
                        <a:latin typeface="Calibri" panose="020F0502020204030204" pitchFamily="34" charset="0"/>
                        <a:cs typeface="Calibri" panose="020F0502020204030204" pitchFamily="34" charset="0"/>
                      </a:endParaRPr>
                    </a:p>
                    <a:p>
                      <a:endParaRPr lang="en-US" sz="900" b="1" dirty="0">
                        <a:solidFill>
                          <a:schemeClr val="tx1"/>
                        </a:solidFill>
                        <a:latin typeface="Calibri" panose="020F0502020204030204" pitchFamily="34" charset="0"/>
                        <a:cs typeface="Calibri" panose="020F0502020204030204" pitchFamily="34" charset="0"/>
                      </a:endParaRPr>
                    </a:p>
                    <a:p>
                      <a:endParaRPr lang="en-US" sz="900" b="1" dirty="0">
                        <a:solidFill>
                          <a:schemeClr val="tx1"/>
                        </a:solidFill>
                        <a:latin typeface="Calibri" panose="020F0502020204030204" pitchFamily="34" charset="0"/>
                        <a:cs typeface="Calibri" panose="020F0502020204030204" pitchFamily="34" charset="0"/>
                      </a:endParaRPr>
                    </a:p>
                    <a:p>
                      <a:endParaRPr lang="en-US" sz="900" b="1" dirty="0">
                        <a:solidFill>
                          <a:schemeClr val="tx1"/>
                        </a:solidFill>
                        <a:latin typeface="Calibri" panose="020F0502020204030204" pitchFamily="34" charset="0"/>
                        <a:cs typeface="Calibri" panose="020F0502020204030204" pitchFamily="34" charset="0"/>
                      </a:endParaRPr>
                    </a:p>
                    <a:p>
                      <a:endParaRPr lang="en-US" sz="900" b="1" dirty="0">
                        <a:solidFill>
                          <a:schemeClr val="tx1"/>
                        </a:solidFill>
                        <a:latin typeface="Calibri" panose="020F0502020204030204" pitchFamily="34" charset="0"/>
                        <a:cs typeface="Calibri" panose="020F0502020204030204" pitchFamily="34" charset="0"/>
                      </a:endParaRPr>
                    </a:p>
                    <a:p>
                      <a:r>
                        <a:rPr lang="en-US" sz="900" b="1" dirty="0">
                          <a:solidFill>
                            <a:schemeClr val="tx1"/>
                          </a:solidFill>
                          <a:latin typeface="Calibri" panose="020F0502020204030204" pitchFamily="34" charset="0"/>
                          <a:cs typeface="Calibri" panose="020F0502020204030204" pitchFamily="34" charset="0"/>
                        </a:rPr>
                        <a:t>Achieving the vision: activities and innovations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gridSpan="5">
                  <a:txBody>
                    <a:bodyPr/>
                    <a:lstStyle/>
                    <a:p>
                      <a:pPr algn="ctr"/>
                      <a:r>
                        <a:rPr lang="en-US" sz="1000" b="1" dirty="0">
                          <a:solidFill>
                            <a:schemeClr val="tx1"/>
                          </a:solidFill>
                          <a:latin typeface="Calibri" panose="020F0502020204030204" pitchFamily="34" charset="0"/>
                          <a:cs typeface="Calibri" panose="020F0502020204030204" pitchFamily="34" charset="0"/>
                        </a:rPr>
                        <a:t>Design and deliver appropriate effective projects in order to achieve our vision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hMerge="1">
                  <a:txBody>
                    <a:bodyPr/>
                    <a:lstStyle/>
                    <a:p>
                      <a:endParaRPr lang="en-US"/>
                    </a:p>
                  </a:txBody>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endParaRPr lang="en-US" sz="9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vMerge="1">
                  <a:txBody>
                    <a:bodyPr/>
                    <a:lstStyle/>
                    <a:p>
                      <a:endParaRPr lang="en-US"/>
                    </a:p>
                  </a:txBody>
                  <a:tcPr/>
                </a:tc>
                <a:extLst>
                  <a:ext uri="{0D108BD9-81ED-4DB2-BD59-A6C34878D82A}">
                    <a16:rowId xmlns:a16="http://schemas.microsoft.com/office/drawing/2014/main" val="4151959570"/>
                  </a:ext>
                </a:extLst>
              </a:tr>
              <a:tr h="245901">
                <a:tc vMerge="1">
                  <a:txBody>
                    <a:bodyPr/>
                    <a:lstStyle/>
                    <a:p>
                      <a:endParaRPr lang="en-US" sz="9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r>
                        <a:rPr lang="en-US" sz="900" b="1" dirty="0">
                          <a:solidFill>
                            <a:schemeClr val="tx1"/>
                          </a:solidFill>
                          <a:latin typeface="Calibri" panose="020F0502020204030204" pitchFamily="34" charset="0"/>
                          <a:cs typeface="Calibri" panose="020F0502020204030204" pitchFamily="34" charset="0"/>
                        </a:rPr>
                        <a:t>Knowledge  &amp; skills transfer for better health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gridSpan="2">
                  <a:txBody>
                    <a:bodyPr/>
                    <a:lstStyle/>
                    <a:p>
                      <a:r>
                        <a:rPr lang="en-US" sz="900" b="1">
                          <a:solidFill>
                            <a:schemeClr val="tx1"/>
                          </a:solidFill>
                          <a:latin typeface="Calibri" panose="020F0502020204030204" pitchFamily="34" charset="0"/>
                          <a:cs typeface="Calibri" panose="020F0502020204030204" pitchFamily="34" charset="0"/>
                        </a:rPr>
                        <a:t>Increased health &amp; life chances for rural communities, especially girls</a:t>
                      </a:r>
                      <a:endParaRPr lang="en-US" sz="9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algn="ctr"/>
                      <a:endParaRPr lang="en-US" sz="9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lang="en-US" sz="900" b="1" dirty="0">
                          <a:solidFill>
                            <a:schemeClr val="tx1"/>
                          </a:solidFill>
                          <a:latin typeface="Calibri" panose="020F0502020204030204" pitchFamily="34" charset="0"/>
                          <a:cs typeface="Calibri" panose="020F0502020204030204" pitchFamily="34" charset="0"/>
                        </a:rPr>
                        <a:t>Build the capacity of LMICs to improve their systems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en-US" sz="900" b="1" dirty="0">
                          <a:solidFill>
                            <a:schemeClr val="tx1"/>
                          </a:solidFill>
                          <a:latin typeface="Calibri" panose="020F0502020204030204" pitchFamily="34" charset="0"/>
                          <a:cs typeface="Calibri" panose="020F0502020204030204" pitchFamily="34" charset="0"/>
                        </a:rPr>
                        <a:t>Better understanding of Global Health issues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vMerge="1">
                  <a:txBody>
                    <a:bodyPr/>
                    <a:lstStyle/>
                    <a:p>
                      <a:endParaRPr lang="en-US" sz="120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7680010"/>
                  </a:ext>
                </a:extLst>
              </a:tr>
              <a:tr h="1943503">
                <a:tc vMerge="1">
                  <a:txBody>
                    <a:bodyPr/>
                    <a:lstStyle/>
                    <a:p>
                      <a:endParaRPr lang="en-US" sz="9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dirty="0">
                          <a:solidFill>
                            <a:schemeClr val="tx1"/>
                          </a:solidFill>
                          <a:latin typeface="Calibri" panose="020F0502020204030204" pitchFamily="34" charset="0"/>
                          <a:cs typeface="Calibri" panose="020F0502020204030204" pitchFamily="34" charset="0"/>
                        </a:rPr>
                        <a:t>Reduce death &amp; disability from traumatic injuries through improved </a:t>
                      </a:r>
                      <a:r>
                        <a:rPr lang="en-US" sz="900" b="0" dirty="0">
                          <a:solidFill>
                            <a:schemeClr val="tx1"/>
                          </a:solidFill>
                          <a:latin typeface="Calibri" panose="020F0502020204030204" pitchFamily="34" charset="0"/>
                          <a:cs typeface="Calibri" panose="020F0502020204030204" pitchFamily="34" charset="0"/>
                        </a:rPr>
                        <a:t>trauma management including </a:t>
                      </a:r>
                      <a:r>
                        <a:rPr lang="en-US" sz="900" dirty="0">
                          <a:solidFill>
                            <a:schemeClr val="tx1"/>
                          </a:solidFill>
                          <a:latin typeface="Calibri" panose="020F0502020204030204" pitchFamily="34" charset="0"/>
                          <a:cs typeface="Calibri" panose="020F0502020204030204" pitchFamily="34" charset="0"/>
                        </a:rPr>
                        <a:t>side by side training by the </a:t>
                      </a:r>
                      <a:r>
                        <a:rPr lang="en-US" sz="900" b="1" dirty="0">
                          <a:solidFill>
                            <a:schemeClr val="tx1"/>
                          </a:solidFill>
                          <a:latin typeface="Calibri" panose="020F0502020204030204" pitchFamily="34" charset="0"/>
                          <a:cs typeface="Calibri" panose="020F0502020204030204" pitchFamily="34" charset="0"/>
                        </a:rPr>
                        <a:t>Trauma Team.</a:t>
                      </a:r>
                    </a:p>
                    <a:p>
                      <a:endParaRPr lang="en-US" sz="500" b="1" dirty="0">
                        <a:solidFill>
                          <a:schemeClr val="tx1"/>
                        </a:solidFill>
                        <a:latin typeface="Calibri" panose="020F0502020204030204" pitchFamily="34" charset="0"/>
                        <a:cs typeface="Calibri" panose="020F0502020204030204" pitchFamily="34" charset="0"/>
                      </a:endParaRPr>
                    </a:p>
                    <a:p>
                      <a:r>
                        <a:rPr lang="en-US" sz="900" b="0" dirty="0">
                          <a:latin typeface="Calibri" panose="020F0502020204030204" pitchFamily="34" charset="0"/>
                          <a:cs typeface="Calibri" panose="020F0502020204030204" pitchFamily="34" charset="0"/>
                        </a:rPr>
                        <a:t>Reduce mortality &amp; morbidity through </a:t>
                      </a:r>
                    </a:p>
                    <a:p>
                      <a:pPr marL="171450" indent="-171450">
                        <a:buFont typeface="Arial" panose="020B0604020202020204" pitchFamily="34" charset="0"/>
                        <a:buChar char="•"/>
                      </a:pPr>
                      <a:r>
                        <a:rPr lang="en-US" sz="900" b="1" dirty="0">
                          <a:latin typeface="Calibri" panose="020F0502020204030204" pitchFamily="34" charset="0"/>
                          <a:cs typeface="Calibri" panose="020F0502020204030204" pitchFamily="34" charset="0"/>
                        </a:rPr>
                        <a:t>GRASPIT </a:t>
                      </a:r>
                      <a:r>
                        <a:rPr lang="en-US" sz="900" b="0" dirty="0" err="1">
                          <a:latin typeface="Calibri" panose="020F0502020204030204" pitchFamily="34" charset="0"/>
                          <a:cs typeface="Calibri" panose="020F0502020204030204" pitchFamily="34" charset="0"/>
                        </a:rPr>
                        <a:t>programme</a:t>
                      </a:r>
                      <a:r>
                        <a:rPr lang="en-US" sz="900" b="0" dirty="0">
                          <a:latin typeface="Calibri" panose="020F0502020204030204" pitchFamily="34" charset="0"/>
                          <a:cs typeface="Calibri" panose="020F0502020204030204" pitchFamily="34" charset="0"/>
                        </a:rPr>
                        <a:t> - </a:t>
                      </a:r>
                      <a:r>
                        <a:rPr lang="en-US" sz="900" dirty="0">
                          <a:latin typeface="Calibri" panose="020F0502020204030204" pitchFamily="34" charset="0"/>
                          <a:cs typeface="Calibri" panose="020F0502020204030204" pitchFamily="34" charset="0"/>
                        </a:rPr>
                        <a:t>Global Recognition &amp; Assessment of the Sick Patients &amp; Initial Treatment</a:t>
                      </a:r>
                    </a:p>
                    <a:p>
                      <a:endParaRPr lang="en-US" sz="500" b="1" dirty="0">
                        <a:solidFill>
                          <a:schemeClr val="tx1"/>
                        </a:solidFill>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r>
                        <a:rPr lang="en-US" sz="900" b="1" dirty="0">
                          <a:solidFill>
                            <a:schemeClr val="tx1"/>
                          </a:solidFill>
                          <a:latin typeface="Calibri" panose="020F0502020204030204" pitchFamily="34" charset="0"/>
                          <a:cs typeface="Calibri" panose="020F0502020204030204" pitchFamily="34" charset="0"/>
                        </a:rPr>
                        <a:t>Maternity </a:t>
                      </a:r>
                      <a:r>
                        <a:rPr lang="en-US" sz="900" b="0" dirty="0">
                          <a:solidFill>
                            <a:schemeClr val="tx1"/>
                          </a:solidFill>
                          <a:latin typeface="Calibri" panose="020F0502020204030204" pitchFamily="34" charset="0"/>
                          <a:cs typeface="Calibri" panose="020F0502020204030204" pitchFamily="34" charset="0"/>
                        </a:rPr>
                        <a:t>training </a:t>
                      </a:r>
                      <a:endParaRPr lang="en-US" sz="9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dirty="0">
                          <a:solidFill>
                            <a:schemeClr val="tx1"/>
                          </a:solidFill>
                          <a:latin typeface="Calibri" panose="020F0502020204030204" pitchFamily="34" charset="0"/>
                          <a:cs typeface="Calibri" panose="020F0502020204030204" pitchFamily="34" charset="0"/>
                        </a:rPr>
                        <a:t>Improve the confidence &amp; ambition of  girls through </a:t>
                      </a:r>
                      <a:r>
                        <a:rPr lang="en-US" sz="900" b="1" dirty="0">
                          <a:solidFill>
                            <a:schemeClr val="tx1"/>
                          </a:solidFill>
                          <a:latin typeface="Calibri" panose="020F0502020204030204" pitchFamily="34" charset="0"/>
                          <a:cs typeface="Calibri" panose="020F0502020204030204" pitchFamily="34" charset="0"/>
                        </a:rPr>
                        <a:t>Team Talk  </a:t>
                      </a:r>
                      <a:r>
                        <a:rPr lang="en-US" sz="900" b="0" dirty="0">
                          <a:solidFill>
                            <a:schemeClr val="tx1"/>
                          </a:solidFill>
                          <a:latin typeface="Calibri" panose="020F0502020204030204" pitchFamily="34" charset="0"/>
                          <a:cs typeface="Calibri" panose="020F0502020204030204" pitchFamily="34" charset="0"/>
                        </a:rPr>
                        <a:t>– thereby encouraging them to continue with their education.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500" b="0" dirty="0">
                        <a:solidFill>
                          <a:schemeClr val="tx1"/>
                        </a:solidFill>
                        <a:latin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b="0" dirty="0">
                          <a:solidFill>
                            <a:schemeClr val="tx1"/>
                          </a:solidFill>
                          <a:latin typeface="Calibri" panose="020F0502020204030204" pitchFamily="34" charset="0"/>
                          <a:cs typeface="Calibri" panose="020F0502020204030204" pitchFamily="34" charset="0"/>
                        </a:rPr>
                        <a:t>Improve access to trauma care in remote areas thru technology development </a:t>
                      </a:r>
                      <a:r>
                        <a:rPr lang="en-US" sz="900" b="0" dirty="0" err="1">
                          <a:solidFill>
                            <a:schemeClr val="tx1"/>
                          </a:solidFill>
                          <a:latin typeface="Calibri" panose="020F0502020204030204" pitchFamily="34" charset="0"/>
                          <a:cs typeface="Calibri" panose="020F0502020204030204" pitchFamily="34" charset="0"/>
                        </a:rPr>
                        <a:t>eg</a:t>
                      </a:r>
                      <a:r>
                        <a:rPr lang="en-US" sz="900" b="0" dirty="0">
                          <a:solidFill>
                            <a:schemeClr val="tx1"/>
                          </a:solidFill>
                          <a:latin typeface="Calibri" panose="020F0502020204030204" pitchFamily="34" charset="0"/>
                          <a:cs typeface="Calibri" panose="020F0502020204030204" pitchFamily="34" charset="0"/>
                        </a:rPr>
                        <a:t> MSK App</a:t>
                      </a:r>
                      <a:endParaRPr lang="en-US" sz="9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900" dirty="0">
                          <a:latin typeface="Calibri" panose="020F0502020204030204" pitchFamily="34" charset="0"/>
                          <a:cs typeface="Calibri" panose="020F0502020204030204" pitchFamily="34" charset="0"/>
                        </a:rPr>
                        <a:t>Build on </a:t>
                      </a:r>
                      <a:r>
                        <a:rPr lang="en-US" sz="900" dirty="0" err="1">
                          <a:latin typeface="Calibri" panose="020F0502020204030204" pitchFamily="34" charset="0"/>
                          <a:cs typeface="Calibri" panose="020F0502020204030204" pitchFamily="34" charset="0"/>
                        </a:rPr>
                        <a:t>TeamTalk</a:t>
                      </a:r>
                      <a:r>
                        <a:rPr lang="en-US" sz="900" dirty="0">
                          <a:latin typeface="Calibri" panose="020F0502020204030204" pitchFamily="34" charset="0"/>
                          <a:cs typeface="Calibri" panose="020F0502020204030204" pitchFamily="34" charset="0"/>
                        </a:rPr>
                        <a:t> through </a:t>
                      </a:r>
                      <a:r>
                        <a:rPr lang="en-US" sz="900" b="1" dirty="0">
                          <a:latin typeface="Calibri" panose="020F0502020204030204" pitchFamily="34" charset="0"/>
                          <a:cs typeface="Calibri" panose="020F0502020204030204" pitchFamily="34" charset="0"/>
                        </a:rPr>
                        <a:t>mentoring  </a:t>
                      </a:r>
                      <a:r>
                        <a:rPr lang="en-US" sz="900" dirty="0" err="1">
                          <a:latin typeface="Calibri" panose="020F0502020204030204" pitchFamily="34" charset="0"/>
                          <a:cs typeface="Calibri" panose="020F0502020204030204" pitchFamily="34" charset="0"/>
                        </a:rPr>
                        <a:t>programmes</a:t>
                      </a:r>
                      <a:r>
                        <a:rPr lang="en-US" sz="900" dirty="0">
                          <a:latin typeface="Calibri" panose="020F0502020204030204" pitchFamily="34" charset="0"/>
                          <a:cs typeface="Calibri" panose="020F0502020204030204" pitchFamily="34" charset="0"/>
                        </a:rPr>
                        <a:t>*</a:t>
                      </a:r>
                    </a:p>
                    <a:p>
                      <a:endParaRPr lang="en-US" sz="500" dirty="0">
                        <a:latin typeface="Calibri" panose="020F0502020204030204" pitchFamily="34" charset="0"/>
                        <a:cs typeface="Calibri" panose="020F0502020204030204" pitchFamily="34" charset="0"/>
                      </a:endParaRPr>
                    </a:p>
                    <a:p>
                      <a:r>
                        <a:rPr lang="en-US" sz="900" dirty="0">
                          <a:latin typeface="Calibri" panose="020F0502020204030204" pitchFamily="34" charset="0"/>
                          <a:cs typeface="Calibri" panose="020F0502020204030204" pitchFamily="34" charset="0"/>
                        </a:rPr>
                        <a:t>Tackle FGM through  initiatives directed at</a:t>
                      </a:r>
                    </a:p>
                    <a:p>
                      <a:pPr marL="171450" indent="-171450">
                        <a:buFont typeface="Arial" panose="020B0604020202020204" pitchFamily="34" charset="0"/>
                        <a:buChar char="•"/>
                      </a:pPr>
                      <a:r>
                        <a:rPr lang="en-US" sz="900" dirty="0">
                          <a:latin typeface="Calibri" panose="020F0502020204030204" pitchFamily="34" charset="0"/>
                          <a:cs typeface="Calibri" panose="020F0502020204030204" pitchFamily="34" charset="0"/>
                        </a:rPr>
                        <a:t>Girls, boys</a:t>
                      </a:r>
                    </a:p>
                    <a:p>
                      <a:pPr marL="171450" indent="-171450">
                        <a:buFont typeface="Arial" panose="020B0604020202020204" pitchFamily="34" charset="0"/>
                        <a:buChar char="•"/>
                      </a:pPr>
                      <a:r>
                        <a:rPr lang="en-US" sz="900" dirty="0">
                          <a:latin typeface="Calibri" panose="020F0502020204030204" pitchFamily="34" charset="0"/>
                          <a:cs typeface="Calibri" panose="020F0502020204030204" pitchFamily="34" charset="0"/>
                        </a:rPr>
                        <a:t>cutters</a:t>
                      </a:r>
                    </a:p>
                    <a:p>
                      <a:pPr marL="171450" indent="-171450">
                        <a:buFont typeface="Arial" panose="020B0604020202020204" pitchFamily="34" charset="0"/>
                        <a:buChar char="•"/>
                      </a:pPr>
                      <a:r>
                        <a:rPr lang="en-US" sz="900" dirty="0">
                          <a:latin typeface="Calibri" panose="020F0502020204030204" pitchFamily="34" charset="0"/>
                          <a:cs typeface="Calibri" panose="020F0502020204030204" pitchFamily="34" charset="0"/>
                        </a:rPr>
                        <a:t>community elders</a:t>
                      </a:r>
                      <a:endParaRPr lang="en-US" sz="500" dirty="0">
                        <a:latin typeface="Calibri" panose="020F0502020204030204" pitchFamily="34" charset="0"/>
                        <a:cs typeface="Calibri" panose="020F0502020204030204" pitchFamily="34" charset="0"/>
                      </a:endParaRPr>
                    </a:p>
                    <a:p>
                      <a:endParaRPr lang="en-US" sz="500" dirty="0">
                        <a:latin typeface="Calibri" panose="020F0502020204030204" pitchFamily="34" charset="0"/>
                        <a:cs typeface="Calibri" panose="020F0502020204030204" pitchFamily="34" charset="0"/>
                      </a:endParaRPr>
                    </a:p>
                    <a:p>
                      <a:r>
                        <a:rPr lang="en-US" sz="900" dirty="0">
                          <a:latin typeface="Calibri" panose="020F0502020204030204" pitchFamily="34" charset="0"/>
                          <a:cs typeface="Calibri" panose="020F0502020204030204" pitchFamily="34" charset="0"/>
                        </a:rPr>
                        <a:t>*</a:t>
                      </a:r>
                      <a:r>
                        <a:rPr lang="en-US" sz="900" i="1" dirty="0">
                          <a:latin typeface="Calibri" panose="020F0502020204030204" pitchFamily="34" charset="0"/>
                          <a:cs typeface="Calibri" panose="020F0502020204030204" pitchFamily="34" charset="0"/>
                        </a:rPr>
                        <a:t>  </a:t>
                      </a:r>
                      <a:r>
                        <a:rPr lang="en-US" sz="900" i="1" dirty="0" err="1">
                          <a:latin typeface="Calibri" panose="020F0502020204030204" pitchFamily="34" charset="0"/>
                          <a:cs typeface="Calibri" panose="020F0502020204030204" pitchFamily="34" charset="0"/>
                        </a:rPr>
                        <a:t>Mukogodo</a:t>
                      </a:r>
                      <a:r>
                        <a:rPr lang="en-US" sz="900" i="1" dirty="0">
                          <a:latin typeface="Calibri" panose="020F0502020204030204" pitchFamily="34" charset="0"/>
                          <a:cs typeface="Calibri" panose="020F0502020204030204" pitchFamily="34" charset="0"/>
                        </a:rPr>
                        <a:t> Girls Empowerment Program’, </a:t>
                      </a:r>
                      <a:r>
                        <a:rPr lang="en-US" sz="900" i="1" dirty="0" err="1">
                          <a:latin typeface="Calibri" panose="020F0502020204030204" pitchFamily="34" charset="0"/>
                          <a:cs typeface="Calibri" panose="020F0502020204030204" pitchFamily="34" charset="0"/>
                        </a:rPr>
                        <a:t>TeamTalk’s</a:t>
                      </a:r>
                      <a:r>
                        <a:rPr lang="en-US" sz="900" i="1" dirty="0">
                          <a:latin typeface="Calibri" panose="020F0502020204030204" pitchFamily="34" charset="0"/>
                          <a:cs typeface="Calibri" panose="020F0502020204030204" pitchFamily="34" charset="0"/>
                        </a:rPr>
                        <a:t> legacy </a:t>
                      </a:r>
                      <a:r>
                        <a:rPr lang="en-US" sz="900" i="1" dirty="0" err="1">
                          <a:latin typeface="Calibri" panose="020F0502020204030204" pitchFamily="34" charset="0"/>
                          <a:cs typeface="Calibri" panose="020F0502020204030204" pitchFamily="34" charset="0"/>
                        </a:rPr>
                        <a:t>organisation</a:t>
                      </a:r>
                      <a:endParaRPr lang="en-US" sz="900" i="1" dirty="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900" dirty="0">
                          <a:solidFill>
                            <a:schemeClr val="tx1"/>
                          </a:solidFill>
                          <a:latin typeface="Calibri" panose="020F0502020204030204" pitchFamily="34" charset="0"/>
                          <a:cs typeface="Calibri" panose="020F0502020204030204" pitchFamily="34" charset="0"/>
                        </a:rPr>
                        <a:t>Empower healthcare staff to improve their own systems through  quality improvement &amp;  leadership training  (</a:t>
                      </a:r>
                      <a:r>
                        <a:rPr lang="en-US" sz="900" b="1" dirty="0">
                          <a:solidFill>
                            <a:schemeClr val="tx1"/>
                          </a:solidFill>
                          <a:latin typeface="Calibri" panose="020F0502020204030204" pitchFamily="34" charset="0"/>
                          <a:cs typeface="Calibri" panose="020F0502020204030204" pitchFamily="34" charset="0"/>
                        </a:rPr>
                        <a:t>SPRINGBOARD</a:t>
                      </a:r>
                      <a:r>
                        <a:rPr lang="en-US" sz="900" dirty="0">
                          <a:solidFill>
                            <a:schemeClr val="tx1"/>
                          </a:solidFill>
                          <a:latin typeface="Calibri" panose="020F0502020204030204" pitchFamily="34" charset="0"/>
                          <a:cs typeface="Calibri" panose="020F0502020204030204" pitchFamily="34" charset="0"/>
                        </a:rPr>
                        <a:t> program).</a:t>
                      </a:r>
                    </a:p>
                    <a:p>
                      <a:endParaRPr lang="en-US" sz="600" dirty="0">
                        <a:solidFill>
                          <a:schemeClr val="tx1"/>
                        </a:solidFill>
                        <a:latin typeface="Calibri" panose="020F0502020204030204" pitchFamily="34" charset="0"/>
                        <a:cs typeface="Calibri" panose="020F0502020204030204" pitchFamily="34" charset="0"/>
                      </a:endParaRPr>
                    </a:p>
                    <a:p>
                      <a:r>
                        <a:rPr lang="en-US" sz="900" dirty="0">
                          <a:solidFill>
                            <a:schemeClr val="tx1"/>
                          </a:solidFill>
                          <a:latin typeface="Calibri" panose="020F0502020204030204" pitchFamily="34" charset="0"/>
                          <a:cs typeface="Calibri" panose="020F0502020204030204" pitchFamily="34" charset="0"/>
                        </a:rPr>
                        <a:t>Provide technical assistance for </a:t>
                      </a:r>
                      <a:r>
                        <a:rPr lang="en-US" sz="900" b="1" dirty="0">
                          <a:solidFill>
                            <a:schemeClr val="tx1"/>
                          </a:solidFill>
                          <a:latin typeface="Calibri" panose="020F0502020204030204" pitchFamily="34" charset="0"/>
                          <a:cs typeface="Calibri" panose="020F0502020204030204" pitchFamily="34" charset="0"/>
                        </a:rPr>
                        <a:t>primary care development </a:t>
                      </a:r>
                    </a:p>
                    <a:p>
                      <a:endParaRPr lang="en-US" sz="500" b="1" dirty="0">
                        <a:solidFill>
                          <a:schemeClr val="tx1"/>
                        </a:solidFill>
                        <a:latin typeface="Calibri" panose="020F0502020204030204" pitchFamily="34" charset="0"/>
                        <a:cs typeface="Calibri" panose="020F0502020204030204" pitchFamily="34" charset="0"/>
                      </a:endParaRPr>
                    </a:p>
                    <a:p>
                      <a:r>
                        <a:rPr lang="en-US" sz="900" b="1" dirty="0">
                          <a:solidFill>
                            <a:schemeClr val="tx1"/>
                          </a:solidFill>
                          <a:latin typeface="Calibri" panose="020F0502020204030204" pitchFamily="34" charset="0"/>
                          <a:cs typeface="Calibri" panose="020F0502020204030204" pitchFamily="34" charset="0"/>
                        </a:rPr>
                        <a:t>Sponsor </a:t>
                      </a:r>
                      <a:r>
                        <a:rPr lang="en-US" sz="900" b="0" dirty="0">
                          <a:solidFill>
                            <a:schemeClr val="tx1"/>
                          </a:solidFill>
                          <a:latin typeface="Calibri" panose="020F0502020204030204" pitchFamily="34" charset="0"/>
                          <a:cs typeface="Calibri" panose="020F0502020204030204" pitchFamily="34" charset="0"/>
                        </a:rPr>
                        <a:t> individuals through education, study visits, conference attendance.</a:t>
                      </a:r>
                      <a:endParaRPr lang="en-US" sz="900" i="1" dirty="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900" dirty="0">
                          <a:solidFill>
                            <a:schemeClr val="tx1"/>
                          </a:solidFill>
                          <a:latin typeface="Calibri" panose="020F0502020204030204" pitchFamily="34" charset="0"/>
                          <a:cs typeface="Calibri" panose="020F0502020204030204" pitchFamily="34" charset="0"/>
                        </a:rPr>
                        <a:t>Teach/train in UK &amp; LMICs  through</a:t>
                      </a:r>
                    </a:p>
                    <a:p>
                      <a:pPr marL="171450" indent="-171450">
                        <a:buFont typeface="Arial" panose="020B0604020202020204" pitchFamily="34" charset="0"/>
                        <a:buChar char="•"/>
                      </a:pPr>
                      <a:r>
                        <a:rPr lang="en-US" sz="900" dirty="0">
                          <a:solidFill>
                            <a:schemeClr val="tx1"/>
                          </a:solidFill>
                          <a:latin typeface="Calibri" panose="020F0502020204030204" pitchFamily="34" charset="0"/>
                          <a:cs typeface="Calibri" panose="020F0502020204030204" pitchFamily="34" charset="0"/>
                        </a:rPr>
                        <a:t>MSc in Global Health</a:t>
                      </a:r>
                    </a:p>
                    <a:p>
                      <a:pPr marL="171450" indent="-171450">
                        <a:buFont typeface="Arial" panose="020B0604020202020204" pitchFamily="34" charset="0"/>
                        <a:buChar char="•"/>
                      </a:pPr>
                      <a:r>
                        <a:rPr lang="en-US" sz="900" dirty="0">
                          <a:solidFill>
                            <a:schemeClr val="tx1"/>
                          </a:solidFill>
                          <a:latin typeface="Calibri" panose="020F0502020204030204" pitchFamily="34" charset="0"/>
                          <a:cs typeface="Calibri" panose="020F0502020204030204" pitchFamily="34" charset="0"/>
                        </a:rPr>
                        <a:t>Global Health Collaborative</a:t>
                      </a:r>
                    </a:p>
                    <a:p>
                      <a:pPr marL="0" indent="0">
                        <a:buFont typeface="Arial" panose="020B0604020202020204" pitchFamily="34" charset="0"/>
                        <a:buNone/>
                      </a:pPr>
                      <a:r>
                        <a:rPr lang="en-US" sz="900" dirty="0">
                          <a:solidFill>
                            <a:schemeClr val="tx1"/>
                          </a:solidFill>
                          <a:latin typeface="Calibri" panose="020F0502020204030204" pitchFamily="34" charset="0"/>
                          <a:cs typeface="Calibri" panose="020F0502020204030204" pitchFamily="34" charset="0"/>
                        </a:rPr>
                        <a:t>       at University of Plymouth</a:t>
                      </a:r>
                    </a:p>
                    <a:p>
                      <a:pPr marL="0" indent="0">
                        <a:buFont typeface="Arial" panose="020B0604020202020204" pitchFamily="34" charset="0"/>
                        <a:buNone/>
                      </a:pPr>
                      <a:endParaRPr lang="en-US" sz="500" dirty="0">
                        <a:solidFill>
                          <a:schemeClr val="tx1"/>
                        </a:solidFill>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r>
                        <a:rPr lang="en-US" sz="900" dirty="0">
                          <a:solidFill>
                            <a:schemeClr val="tx1"/>
                          </a:solidFill>
                          <a:latin typeface="Calibri" panose="020F0502020204030204" pitchFamily="34" charset="0"/>
                          <a:cs typeface="Calibri" panose="020F0502020204030204" pitchFamily="34" charset="0"/>
                        </a:rPr>
                        <a:t>BSc in Pharmacology</a:t>
                      </a:r>
                    </a:p>
                    <a:p>
                      <a:pPr marL="0" indent="0">
                        <a:buFont typeface="Arial" panose="020B0604020202020204" pitchFamily="34" charset="0"/>
                        <a:buNone/>
                      </a:pPr>
                      <a:r>
                        <a:rPr lang="en-US" sz="900" dirty="0">
                          <a:solidFill>
                            <a:schemeClr val="tx1"/>
                          </a:solidFill>
                          <a:latin typeface="Calibri" panose="020F0502020204030204" pitchFamily="34" charset="0"/>
                          <a:cs typeface="Calibri" panose="020F0502020204030204" pitchFamily="34" charset="0"/>
                        </a:rPr>
                        <a:t>      at Bath University</a:t>
                      </a:r>
                    </a:p>
                    <a:p>
                      <a:endParaRPr lang="en-US" sz="500" dirty="0">
                        <a:solidFill>
                          <a:schemeClr val="tx1"/>
                        </a:solidFill>
                        <a:latin typeface="Calibri" panose="020F0502020204030204" pitchFamily="34" charset="0"/>
                        <a:cs typeface="Calibri" panose="020F0502020204030204" pitchFamily="34" charset="0"/>
                      </a:endParaRPr>
                    </a:p>
                    <a:p>
                      <a:r>
                        <a:rPr lang="en-US" sz="900" dirty="0">
                          <a:solidFill>
                            <a:schemeClr val="tx1"/>
                          </a:solidFill>
                          <a:latin typeface="Calibri" panose="020F0502020204030204" pitchFamily="34" charset="0"/>
                          <a:cs typeface="Calibri" panose="020F0502020204030204" pitchFamily="34" charset="0"/>
                        </a:rPr>
                        <a:t>Undertake research and publish/ present at academic and other  meetings</a:t>
                      </a:r>
                    </a:p>
                    <a:p>
                      <a:endParaRPr lang="en-US" sz="500" dirty="0">
                        <a:solidFill>
                          <a:schemeClr val="tx1"/>
                        </a:solidFill>
                        <a:latin typeface="Calibri" panose="020F0502020204030204" pitchFamily="34" charset="0"/>
                        <a:cs typeface="Calibri" panose="020F0502020204030204" pitchFamily="34" charset="0"/>
                      </a:endParaRPr>
                    </a:p>
                    <a:p>
                      <a:r>
                        <a:rPr lang="en-US" sz="900" dirty="0">
                          <a:solidFill>
                            <a:schemeClr val="tx1"/>
                          </a:solidFill>
                          <a:latin typeface="Calibri" panose="020F0502020204030204" pitchFamily="34" charset="0"/>
                          <a:cs typeface="Calibri" panose="020F0502020204030204" pitchFamily="34" charset="0"/>
                        </a:rPr>
                        <a:t>Support reciprocal learning through study visits, conference attendance.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20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59404131"/>
                  </a:ext>
                </a:extLst>
              </a:tr>
              <a:tr h="0">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b="1" dirty="0">
                          <a:solidFill>
                            <a:schemeClr val="tx1"/>
                          </a:solidFill>
                          <a:latin typeface="Calibri" panose="020F0502020204030204" pitchFamily="34" charset="0"/>
                          <a:cs typeface="Calibri" panose="020F0502020204030204" pitchFamily="34" charset="0"/>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b="1" dirty="0">
                        <a:solidFill>
                          <a:schemeClr val="tx1"/>
                        </a:solidFill>
                        <a:latin typeface="Calibri" panose="020F0502020204030204" pitchFamily="34" charset="0"/>
                        <a:cs typeface="Calibri" panose="020F050202020403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900" b="1" dirty="0">
                          <a:solidFill>
                            <a:schemeClr val="tx1"/>
                          </a:solidFill>
                          <a:latin typeface="Calibri" panose="020F0502020204030204" pitchFamily="34" charset="0"/>
                          <a:cs typeface="Calibri" panose="020F0502020204030204" pitchFamily="34" charset="0"/>
                        </a:rPr>
                        <a:t>Learning &amp; growth: </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b="1" dirty="0">
                        <a:solidFill>
                          <a:schemeClr val="tx1"/>
                        </a:solidFill>
                        <a:latin typeface="Calibri" panose="020F0502020204030204" pitchFamily="34" charset="0"/>
                        <a:cs typeface="Calibri" panose="020F050202020403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900" b="1" dirty="0">
                          <a:solidFill>
                            <a:schemeClr val="tx1"/>
                          </a:solidFill>
                          <a:latin typeface="Calibri" panose="020F0502020204030204" pitchFamily="34" charset="0"/>
                          <a:cs typeface="Calibri" panose="020F0502020204030204" pitchFamily="34" charset="0"/>
                        </a:rPr>
                        <a:t>strategic initiatives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gridSpan="5">
                  <a:txBody>
                    <a:bodyPr/>
                    <a:lstStyle/>
                    <a:p>
                      <a:pPr algn="ctr"/>
                      <a:r>
                        <a:rPr lang="en-US" sz="1000" b="1" dirty="0">
                          <a:solidFill>
                            <a:schemeClr val="tx1"/>
                          </a:solidFill>
                          <a:latin typeface="Calibri" panose="020F0502020204030204" pitchFamily="34" charset="0"/>
                          <a:cs typeface="Calibri" panose="020F0502020204030204" pitchFamily="34" charset="0"/>
                        </a:rPr>
                        <a:t>Improve our effectiveness</a:t>
                      </a:r>
                    </a:p>
                  </a:txBody>
                  <a:tcPr marL="90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hMerge="1">
                  <a:txBody>
                    <a:bodyPr/>
                    <a:lstStyle/>
                    <a:p>
                      <a:endParaRPr lang="en-US"/>
                    </a:p>
                  </a:txBody>
                  <a:tcPr/>
                </a:tc>
                <a:tc h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en-US"/>
                    </a:p>
                  </a:txBody>
                  <a:tcPr/>
                </a:tc>
                <a:tc hMerge="1">
                  <a:txBody>
                    <a:bodyPr/>
                    <a:lstStyle/>
                    <a:p>
                      <a:endParaRPr lang="en-US" sz="9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20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29911642"/>
                  </a:ext>
                </a:extLst>
              </a:tr>
              <a:tr h="498634">
                <a:tc vMerge="1">
                  <a:txBody>
                    <a:bodyPr/>
                    <a:lstStyle/>
                    <a:p>
                      <a:endParaRPr lang="en-US" sz="9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900" dirty="0">
                          <a:solidFill>
                            <a:schemeClr val="tx1"/>
                          </a:solidFill>
                          <a:latin typeface="Calibri" panose="020F0502020204030204" pitchFamily="34" charset="0"/>
                          <a:cs typeface="Calibri" panose="020F0502020204030204" pitchFamily="34" charset="0"/>
                        </a:rPr>
                        <a:t>Build partnerships</a:t>
                      </a:r>
                    </a:p>
                    <a:p>
                      <a:r>
                        <a:rPr lang="en-US" sz="900" dirty="0">
                          <a:solidFill>
                            <a:schemeClr val="tx1"/>
                          </a:solidFill>
                          <a:latin typeface="Calibri" panose="020F0502020204030204" pitchFamily="34" charset="0"/>
                          <a:cs typeface="Calibri" panose="020F0502020204030204" pitchFamily="34" charset="0"/>
                        </a:rPr>
                        <a:t>Attract the most appropriate volunteers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r>
                        <a:rPr lang="en-US" sz="900" dirty="0">
                          <a:solidFill>
                            <a:schemeClr val="tx1"/>
                          </a:solidFill>
                          <a:latin typeface="Calibri" panose="020F0502020204030204" pitchFamily="34" charset="0"/>
                          <a:cs typeface="Calibri" panose="020F0502020204030204" pitchFamily="34" charset="0"/>
                        </a:rPr>
                        <a:t>Better project initiation &amp; monitoring</a:t>
                      </a:r>
                    </a:p>
                    <a:p>
                      <a:r>
                        <a:rPr lang="en-US" sz="900" dirty="0">
                          <a:solidFill>
                            <a:schemeClr val="tx1"/>
                          </a:solidFill>
                          <a:latin typeface="Calibri" panose="020F0502020204030204" pitchFamily="34" charset="0"/>
                          <a:cs typeface="Calibri" panose="020F0502020204030204" pitchFamily="34" charset="0"/>
                        </a:rPr>
                        <a:t>Spread successful initiatives to new sites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tcPr>
                </a:tc>
                <a:tc>
                  <a:txBody>
                    <a:bodyPr/>
                    <a:lstStyle/>
                    <a:p>
                      <a:r>
                        <a:rPr lang="en-US" sz="900" dirty="0">
                          <a:solidFill>
                            <a:schemeClr val="tx1"/>
                          </a:solidFill>
                          <a:latin typeface="Calibri" panose="020F0502020204030204" pitchFamily="34" charset="0"/>
                          <a:cs typeface="Calibri" panose="020F0502020204030204" pitchFamily="34" charset="0"/>
                        </a:rPr>
                        <a:t>Grow local trainers to do what we do</a:t>
                      </a:r>
                    </a:p>
                    <a:p>
                      <a:r>
                        <a:rPr lang="en-US" sz="900" dirty="0">
                          <a:solidFill>
                            <a:schemeClr val="tx1"/>
                          </a:solidFill>
                          <a:latin typeface="Calibri" panose="020F0502020204030204" pitchFamily="34" charset="0"/>
                          <a:cs typeface="Calibri" panose="020F0502020204030204" pitchFamily="34" charset="0"/>
                        </a:rPr>
                        <a:t>Embed new practices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dirty="0">
                          <a:solidFill>
                            <a:schemeClr val="tx1"/>
                          </a:solidFill>
                          <a:latin typeface="Calibri" panose="020F0502020204030204" pitchFamily="34" charset="0"/>
                          <a:cs typeface="Calibri" panose="020F0502020204030204" pitchFamily="34" charset="0"/>
                        </a:rPr>
                        <a:t>An effective Board of Trustees</a:t>
                      </a:r>
                    </a:p>
                    <a:p>
                      <a:r>
                        <a:rPr lang="en-US" sz="900" dirty="0">
                          <a:solidFill>
                            <a:schemeClr val="tx1"/>
                          </a:solidFill>
                          <a:latin typeface="Calibri" panose="020F0502020204030204" pitchFamily="34" charset="0"/>
                          <a:cs typeface="Calibri" panose="020F0502020204030204" pitchFamily="34" charset="0"/>
                        </a:rPr>
                        <a:t>Monitoring &amp; Evaluation</a:t>
                      </a:r>
                    </a:p>
                    <a:p>
                      <a:r>
                        <a:rPr lang="en-US" sz="900" dirty="0">
                          <a:solidFill>
                            <a:schemeClr val="tx1"/>
                          </a:solidFill>
                          <a:latin typeface="Calibri" panose="020F0502020204030204" pitchFamily="34" charset="0"/>
                          <a:cs typeface="Calibri" panose="020F0502020204030204" pitchFamily="34" charset="0"/>
                        </a:rPr>
                        <a:t>Act on findings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2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2893103"/>
                  </a:ext>
                </a:extLst>
              </a:tr>
              <a:tr h="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r>
                        <a:rPr lang="en-US" sz="1000" b="1" dirty="0">
                          <a:solidFill>
                            <a:schemeClr val="tx1"/>
                          </a:solidFill>
                          <a:latin typeface="Calibri" panose="020F0502020204030204" pitchFamily="34" charset="0"/>
                          <a:cs typeface="Calibri" panose="020F0502020204030204" pitchFamily="34" charset="0"/>
                        </a:rPr>
                        <a:t>Financial sustainability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hMerge="1">
                  <a:txBody>
                    <a:bodyPr/>
                    <a:lstStyle/>
                    <a:p>
                      <a:endParaRPr lang="en-US"/>
                    </a:p>
                  </a:txBody>
                  <a:tcPr/>
                </a:tc>
                <a:tc hMerge="1">
                  <a:txBody>
                    <a:bodyPr/>
                    <a:lstStyle/>
                    <a:p>
                      <a:endParaRPr lang="en-US"/>
                    </a:p>
                  </a:txBody>
                  <a:tcPr>
                    <a:lnL w="12700" cap="flat" cmpd="sng" algn="ctr">
                      <a:solidFill>
                        <a:schemeClr val="tx1"/>
                      </a:solidFill>
                      <a:prstDash val="solid"/>
                      <a:round/>
                      <a:headEnd type="none" w="med" len="med"/>
                      <a:tailEnd type="none" w="med" len="med"/>
                    </a:lnL>
                  </a:tcPr>
                </a:tc>
                <a:tc gridSpan="2">
                  <a:txBody>
                    <a:bodyPr/>
                    <a:lstStyle/>
                    <a:p>
                      <a:pPr algn="ctr"/>
                      <a:r>
                        <a:rPr lang="en-US" sz="1000" b="1" dirty="0">
                          <a:solidFill>
                            <a:schemeClr val="tx1"/>
                          </a:solidFill>
                          <a:latin typeface="Calibri" panose="020F0502020204030204" pitchFamily="34" charset="0"/>
                          <a:cs typeface="Calibri" panose="020F0502020204030204" pitchFamily="34" charset="0"/>
                        </a:rPr>
                        <a:t>Value and develop the people who work with us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hMerge="1">
                  <a:txBody>
                    <a:bodyPr/>
                    <a:lstStyle/>
                    <a:p>
                      <a:pPr algn="ctr"/>
                      <a:endParaRPr lang="en-US" sz="9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2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99617603"/>
                  </a:ext>
                </a:extLst>
              </a:tr>
              <a:tr h="467811">
                <a:tc vMerge="1">
                  <a:txBody>
                    <a:bodyPr/>
                    <a:lstStyle/>
                    <a:p>
                      <a:endParaRPr lang="en-US" sz="9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900" dirty="0">
                          <a:solidFill>
                            <a:schemeClr val="tx1"/>
                          </a:solidFill>
                          <a:latin typeface="Calibri" panose="020F0502020204030204" pitchFamily="34" charset="0"/>
                          <a:cs typeface="Calibri" panose="020F0502020204030204" pitchFamily="34" charset="0"/>
                        </a:rPr>
                        <a:t>Grow our funding</a:t>
                      </a:r>
                    </a:p>
                    <a:p>
                      <a:r>
                        <a:rPr lang="en-US" sz="900" dirty="0">
                          <a:solidFill>
                            <a:schemeClr val="tx1"/>
                          </a:solidFill>
                          <a:latin typeface="Calibri" panose="020F0502020204030204" pitchFamily="34" charset="0"/>
                          <a:cs typeface="Calibri" panose="020F0502020204030204" pitchFamily="34" charset="0"/>
                        </a:rPr>
                        <a:t>Improve media communications through website and social media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r>
                        <a:rPr lang="en-US" sz="900" dirty="0">
                          <a:solidFill>
                            <a:schemeClr val="tx1"/>
                          </a:solidFill>
                          <a:latin typeface="Calibri" panose="020F0502020204030204" pitchFamily="34" charset="0"/>
                          <a:cs typeface="Calibri" panose="020F0502020204030204" pitchFamily="34" charset="0"/>
                        </a:rPr>
                        <a:t>Manage projects well.</a:t>
                      </a:r>
                    </a:p>
                    <a:p>
                      <a:r>
                        <a:rPr lang="en-US" sz="900" dirty="0">
                          <a:solidFill>
                            <a:schemeClr val="tx1"/>
                          </a:solidFill>
                          <a:latin typeface="Calibri" panose="020F0502020204030204" pitchFamily="34" charset="0"/>
                          <a:cs typeface="Calibri" panose="020F0502020204030204" pitchFamily="34" charset="0"/>
                        </a:rPr>
                        <a:t>Monitor &amp; Evaluate projects and ourselves as a charity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tcPr>
                </a:tc>
                <a:tc>
                  <a:txBody>
                    <a:bodyPr/>
                    <a:lstStyle/>
                    <a:p>
                      <a:r>
                        <a:rPr lang="en-US" sz="900" dirty="0">
                          <a:solidFill>
                            <a:schemeClr val="tx1"/>
                          </a:solidFill>
                          <a:latin typeface="Calibri" panose="020F0502020204030204" pitchFamily="34" charset="0"/>
                          <a:cs typeface="Calibri" panose="020F0502020204030204" pitchFamily="34" charset="0"/>
                        </a:rPr>
                        <a:t>Support and encourage volunteers from the UK and recipient LMIC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900" dirty="0">
                          <a:solidFill>
                            <a:schemeClr val="tx1"/>
                          </a:solidFill>
                          <a:latin typeface="Calibri" panose="020F0502020204030204" pitchFamily="34" charset="0"/>
                          <a:cs typeface="Calibri" panose="020F0502020204030204" pitchFamily="34" charset="0"/>
                        </a:rPr>
                        <a:t>Hear and respond to feedback from anyone we work with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2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3215296"/>
                  </a:ext>
                </a:extLst>
              </a:tr>
            </a:tbl>
          </a:graphicData>
        </a:graphic>
      </p:graphicFrame>
      <mc:AlternateContent xmlns:mc="http://schemas.openxmlformats.org/markup-compatibility/2006" xmlns:p14="http://schemas.microsoft.com/office/powerpoint/2010/main">
        <mc:Choice Requires="p14">
          <p:contentPart p14:bwMode="auto" r:id="rId2">
            <p14:nvContentPartPr>
              <p14:cNvPr id="14" name="Ink 13">
                <a:extLst>
                  <a:ext uri="{FF2B5EF4-FFF2-40B4-BE49-F238E27FC236}">
                    <a16:creationId xmlns:a16="http://schemas.microsoft.com/office/drawing/2014/main" id="{37582E2B-D8EA-C447-A642-7222D4EEA4F4}"/>
                  </a:ext>
                </a:extLst>
              </p14:cNvPr>
              <p14:cNvContentPartPr/>
              <p14:nvPr/>
            </p14:nvContentPartPr>
            <p14:xfrm>
              <a:off x="3737654" y="2854934"/>
              <a:ext cx="360" cy="360"/>
            </p14:xfrm>
          </p:contentPart>
        </mc:Choice>
        <mc:Fallback xmlns="">
          <p:pic>
            <p:nvPicPr>
              <p:cNvPr id="14" name="Ink 13">
                <a:extLst>
                  <a:ext uri="{FF2B5EF4-FFF2-40B4-BE49-F238E27FC236}">
                    <a16:creationId xmlns:a16="http://schemas.microsoft.com/office/drawing/2014/main" id="{37582E2B-D8EA-C447-A642-7222D4EEA4F4}"/>
                  </a:ext>
                </a:extLst>
              </p:cNvPr>
              <p:cNvPicPr/>
              <p:nvPr/>
            </p:nvPicPr>
            <p:blipFill>
              <a:blip r:embed="rId3"/>
              <a:stretch>
                <a:fillRect/>
              </a:stretch>
            </p:blipFill>
            <p:spPr>
              <a:xfrm>
                <a:off x="3729014" y="2846294"/>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16" name="Ink 15">
                <a:extLst>
                  <a:ext uri="{FF2B5EF4-FFF2-40B4-BE49-F238E27FC236}">
                    <a16:creationId xmlns:a16="http://schemas.microsoft.com/office/drawing/2014/main" id="{6194EABB-8AF6-7849-BEA7-82893F0845F1}"/>
                  </a:ext>
                </a:extLst>
              </p14:cNvPr>
              <p14:cNvContentPartPr/>
              <p14:nvPr/>
            </p14:nvContentPartPr>
            <p14:xfrm>
              <a:off x="5734934" y="3696614"/>
              <a:ext cx="360" cy="360"/>
            </p14:xfrm>
          </p:contentPart>
        </mc:Choice>
        <mc:Fallback xmlns="">
          <p:pic>
            <p:nvPicPr>
              <p:cNvPr id="16" name="Ink 15">
                <a:extLst>
                  <a:ext uri="{FF2B5EF4-FFF2-40B4-BE49-F238E27FC236}">
                    <a16:creationId xmlns:a16="http://schemas.microsoft.com/office/drawing/2014/main" id="{6194EABB-8AF6-7849-BEA7-82893F0845F1}"/>
                  </a:ext>
                </a:extLst>
              </p:cNvPr>
              <p:cNvPicPr/>
              <p:nvPr/>
            </p:nvPicPr>
            <p:blipFill>
              <a:blip r:embed="rId3"/>
              <a:stretch>
                <a:fillRect/>
              </a:stretch>
            </p:blipFill>
            <p:spPr>
              <a:xfrm>
                <a:off x="5726294" y="3687614"/>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17" name="Ink 16">
                <a:extLst>
                  <a:ext uri="{FF2B5EF4-FFF2-40B4-BE49-F238E27FC236}">
                    <a16:creationId xmlns:a16="http://schemas.microsoft.com/office/drawing/2014/main" id="{B6CB2614-98C4-564F-884E-60C2C6986BDA}"/>
                  </a:ext>
                </a:extLst>
              </p14:cNvPr>
              <p14:cNvContentPartPr/>
              <p14:nvPr/>
            </p14:nvContentPartPr>
            <p14:xfrm>
              <a:off x="2850413" y="3735134"/>
              <a:ext cx="360" cy="360"/>
            </p14:xfrm>
          </p:contentPart>
        </mc:Choice>
        <mc:Fallback xmlns="">
          <p:pic>
            <p:nvPicPr>
              <p:cNvPr id="17" name="Ink 16">
                <a:extLst>
                  <a:ext uri="{FF2B5EF4-FFF2-40B4-BE49-F238E27FC236}">
                    <a16:creationId xmlns:a16="http://schemas.microsoft.com/office/drawing/2014/main" id="{B6CB2614-98C4-564F-884E-60C2C6986BDA}"/>
                  </a:ext>
                </a:extLst>
              </p:cNvPr>
              <p:cNvPicPr/>
              <p:nvPr/>
            </p:nvPicPr>
            <p:blipFill>
              <a:blip r:embed="rId3"/>
              <a:stretch>
                <a:fillRect/>
              </a:stretch>
            </p:blipFill>
            <p:spPr>
              <a:xfrm>
                <a:off x="2841773" y="3726134"/>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18" name="Ink 17">
                <a:extLst>
                  <a:ext uri="{FF2B5EF4-FFF2-40B4-BE49-F238E27FC236}">
                    <a16:creationId xmlns:a16="http://schemas.microsoft.com/office/drawing/2014/main" id="{0E02B740-8798-154B-9325-004AFC0580D1}"/>
                  </a:ext>
                </a:extLst>
              </p14:cNvPr>
              <p14:cNvContentPartPr/>
              <p14:nvPr/>
            </p14:nvContentPartPr>
            <p14:xfrm>
              <a:off x="2478533" y="3524534"/>
              <a:ext cx="360" cy="360"/>
            </p14:xfrm>
          </p:contentPart>
        </mc:Choice>
        <mc:Fallback xmlns="">
          <p:pic>
            <p:nvPicPr>
              <p:cNvPr id="18" name="Ink 17">
                <a:extLst>
                  <a:ext uri="{FF2B5EF4-FFF2-40B4-BE49-F238E27FC236}">
                    <a16:creationId xmlns:a16="http://schemas.microsoft.com/office/drawing/2014/main" id="{0E02B740-8798-154B-9325-004AFC0580D1}"/>
                  </a:ext>
                </a:extLst>
              </p:cNvPr>
              <p:cNvPicPr/>
              <p:nvPr/>
            </p:nvPicPr>
            <p:blipFill>
              <a:blip r:embed="rId3"/>
              <a:stretch>
                <a:fillRect/>
              </a:stretch>
            </p:blipFill>
            <p:spPr>
              <a:xfrm>
                <a:off x="2469533" y="3515894"/>
                <a:ext cx="18000" cy="18000"/>
              </a:xfrm>
              <a:prstGeom prst="rect">
                <a:avLst/>
              </a:prstGeom>
            </p:spPr>
          </p:pic>
        </mc:Fallback>
      </mc:AlternateContent>
      <p:pic>
        <p:nvPicPr>
          <p:cNvPr id="11" name="Picture 10" descr="A close up of a sign&#13;&#10;&#13;&#10;Description automatically generated">
            <a:extLst>
              <a:ext uri="{FF2B5EF4-FFF2-40B4-BE49-F238E27FC236}">
                <a16:creationId xmlns:a16="http://schemas.microsoft.com/office/drawing/2014/main" id="{DF3AB988-6629-1342-930A-848D37B8784F}"/>
              </a:ext>
            </a:extLst>
          </p:cNvPr>
          <p:cNvPicPr>
            <a:picLocks noChangeAspect="1"/>
          </p:cNvPicPr>
          <p:nvPr/>
        </p:nvPicPr>
        <p:blipFill>
          <a:blip r:embed="rId7"/>
          <a:stretch>
            <a:fillRect/>
          </a:stretch>
        </p:blipFill>
        <p:spPr>
          <a:xfrm>
            <a:off x="8742781" y="48918"/>
            <a:ext cx="302687" cy="273259"/>
          </a:xfrm>
          <a:prstGeom prst="rect">
            <a:avLst/>
          </a:prstGeom>
        </p:spPr>
      </p:pic>
      <p:pic>
        <p:nvPicPr>
          <p:cNvPr id="13" name="Picture 12" descr="A close up of a sign&#13;&#10;&#13;&#10;Description automatically generated">
            <a:extLst>
              <a:ext uri="{FF2B5EF4-FFF2-40B4-BE49-F238E27FC236}">
                <a16:creationId xmlns:a16="http://schemas.microsoft.com/office/drawing/2014/main" id="{9DF531F1-19A2-6548-871D-C055E94AE112}"/>
              </a:ext>
            </a:extLst>
          </p:cNvPr>
          <p:cNvPicPr>
            <a:picLocks noChangeAspect="1"/>
          </p:cNvPicPr>
          <p:nvPr/>
        </p:nvPicPr>
        <p:blipFill>
          <a:blip r:embed="rId7"/>
          <a:stretch>
            <a:fillRect/>
          </a:stretch>
        </p:blipFill>
        <p:spPr>
          <a:xfrm>
            <a:off x="211422" y="43398"/>
            <a:ext cx="302687" cy="273259"/>
          </a:xfrm>
          <a:prstGeom prst="rect">
            <a:avLst/>
          </a:prstGeom>
        </p:spPr>
      </p:pic>
      <p:sp>
        <p:nvSpPr>
          <p:cNvPr id="4" name="Slide Number Placeholder 3">
            <a:extLst>
              <a:ext uri="{FF2B5EF4-FFF2-40B4-BE49-F238E27FC236}">
                <a16:creationId xmlns:a16="http://schemas.microsoft.com/office/drawing/2014/main" id="{8C5B76D8-E28A-374D-A104-34A336EFCF33}"/>
              </a:ext>
            </a:extLst>
          </p:cNvPr>
          <p:cNvSpPr>
            <a:spLocks noGrp="1"/>
          </p:cNvSpPr>
          <p:nvPr>
            <p:ph type="sldNum" sz="quarter" idx="12"/>
          </p:nvPr>
        </p:nvSpPr>
        <p:spPr>
          <a:xfrm>
            <a:off x="8688384" y="6640270"/>
            <a:ext cx="411480" cy="278594"/>
          </a:xfrm>
        </p:spPr>
        <p:txBody>
          <a:bodyPr/>
          <a:lstStyle/>
          <a:p>
            <a:pPr>
              <a:defRPr/>
            </a:pPr>
            <a:fld id="{6530AFDF-F600-CC4A-A0EC-7FFB1C4B99FD}" type="slidenum">
              <a:rPr lang="en-GB" altLang="en-US" sz="1000" smtClean="0">
                <a:latin typeface="Calibri" panose="020F0502020204030204" pitchFamily="34" charset="0"/>
                <a:cs typeface="Calibri" panose="020F0502020204030204" pitchFamily="34" charset="0"/>
              </a:rPr>
              <a:pPr>
                <a:defRPr/>
              </a:pPr>
              <a:t>12</a:t>
            </a:fld>
            <a:endParaRPr lang="en-GB" alt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812762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DC691-EDC9-F446-B67B-E946422FA673}"/>
              </a:ext>
            </a:extLst>
          </p:cNvPr>
          <p:cNvSpPr>
            <a:spLocks noGrp="1"/>
          </p:cNvSpPr>
          <p:nvPr>
            <p:ph type="title"/>
          </p:nvPr>
        </p:nvSpPr>
        <p:spPr>
          <a:xfrm>
            <a:off x="685799" y="342899"/>
            <a:ext cx="7772400" cy="948691"/>
          </a:xfrm>
        </p:spPr>
        <p:txBody>
          <a:bodyPr/>
          <a:lstStyle/>
          <a:p>
            <a:r>
              <a:rPr lang="en-US" sz="3600" b="1" dirty="0">
                <a:latin typeface="Calibri" panose="020F0502020204030204" pitchFamily="34" charset="0"/>
                <a:ea typeface="Ayuthaya" pitchFamily="2" charset="-34"/>
                <a:cs typeface="Calibri" panose="020F0502020204030204" pitchFamily="34" charset="0"/>
              </a:rPr>
              <a:t>Future Health Africa: </a:t>
            </a:r>
            <a:r>
              <a:rPr lang="en-US" sz="3200" dirty="0">
                <a:latin typeface="Calibri" panose="020F0502020204030204" pitchFamily="34" charset="0"/>
                <a:ea typeface="Ayuthaya" pitchFamily="2" charset="-34"/>
                <a:cs typeface="Calibri" panose="020F0502020204030204" pitchFamily="34" charset="0"/>
              </a:rPr>
              <a:t>alignment with the Sustainable Development Goals</a:t>
            </a:r>
            <a:endParaRPr lang="en-US" sz="3600" dirty="0">
              <a:latin typeface="Calibri" panose="020F0502020204030204" pitchFamily="34" charset="0"/>
              <a:ea typeface="Ayuthaya" pitchFamily="2" charset="-34"/>
              <a:cs typeface="Calibri" panose="020F0502020204030204" pitchFamily="34" charset="0"/>
            </a:endParaRPr>
          </a:p>
        </p:txBody>
      </p:sp>
      <p:pic>
        <p:nvPicPr>
          <p:cNvPr id="5" name="Content Placeholder 4" descr="A picture containing sky&#13;&#10;&#13;&#10;Description automatically generated">
            <a:extLst>
              <a:ext uri="{FF2B5EF4-FFF2-40B4-BE49-F238E27FC236}">
                <a16:creationId xmlns:a16="http://schemas.microsoft.com/office/drawing/2014/main" id="{DCA0283B-D4FF-FA4F-8F56-DE3A06743403}"/>
              </a:ext>
            </a:extLst>
          </p:cNvPr>
          <p:cNvPicPr>
            <a:picLocks noGrp="1" noChangeAspect="1"/>
          </p:cNvPicPr>
          <p:nvPr>
            <p:ph idx="1"/>
          </p:nvPr>
        </p:nvPicPr>
        <p:blipFill>
          <a:blip r:embed="rId2"/>
          <a:stretch>
            <a:fillRect/>
          </a:stretch>
        </p:blipFill>
        <p:spPr>
          <a:xfrm>
            <a:off x="320039" y="1423506"/>
            <a:ext cx="8330900" cy="5434494"/>
          </a:xfrm>
        </p:spPr>
      </p:pic>
      <p:sp>
        <p:nvSpPr>
          <p:cNvPr id="3" name="Donut 2">
            <a:extLst>
              <a:ext uri="{FF2B5EF4-FFF2-40B4-BE49-F238E27FC236}">
                <a16:creationId xmlns:a16="http://schemas.microsoft.com/office/drawing/2014/main" id="{D3115A40-96C6-2D4A-8AFE-4E818453FB40}"/>
              </a:ext>
            </a:extLst>
          </p:cNvPr>
          <p:cNvSpPr/>
          <p:nvPr/>
        </p:nvSpPr>
        <p:spPr>
          <a:xfrm>
            <a:off x="548640" y="2628900"/>
            <a:ext cx="1531620" cy="1511853"/>
          </a:xfrm>
          <a:prstGeom prst="donut">
            <a:avLst>
              <a:gd name="adj" fmla="val 528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Donut 5">
            <a:extLst>
              <a:ext uri="{FF2B5EF4-FFF2-40B4-BE49-F238E27FC236}">
                <a16:creationId xmlns:a16="http://schemas.microsoft.com/office/drawing/2014/main" id="{AAD9CB72-906D-6F49-B899-087283E28ECD}"/>
              </a:ext>
            </a:extLst>
          </p:cNvPr>
          <p:cNvSpPr/>
          <p:nvPr/>
        </p:nvSpPr>
        <p:spPr>
          <a:xfrm>
            <a:off x="5661660" y="5090160"/>
            <a:ext cx="1531620" cy="1511853"/>
          </a:xfrm>
          <a:prstGeom prst="donut">
            <a:avLst>
              <a:gd name="adj" fmla="val 528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Donut 6">
            <a:extLst>
              <a:ext uri="{FF2B5EF4-FFF2-40B4-BE49-F238E27FC236}">
                <a16:creationId xmlns:a16="http://schemas.microsoft.com/office/drawing/2014/main" id="{B6243216-6C03-0B40-BD91-1C03AFBEB20A}"/>
              </a:ext>
            </a:extLst>
          </p:cNvPr>
          <p:cNvSpPr/>
          <p:nvPr/>
        </p:nvSpPr>
        <p:spPr>
          <a:xfrm>
            <a:off x="5547362" y="2628898"/>
            <a:ext cx="1531620" cy="1511853"/>
          </a:xfrm>
          <a:prstGeom prst="donut">
            <a:avLst>
              <a:gd name="adj" fmla="val 528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Donut 7">
            <a:extLst>
              <a:ext uri="{FF2B5EF4-FFF2-40B4-BE49-F238E27FC236}">
                <a16:creationId xmlns:a16="http://schemas.microsoft.com/office/drawing/2014/main" id="{6ECEA3B1-993A-F947-8922-DDA1E1D3DD56}"/>
              </a:ext>
            </a:extLst>
          </p:cNvPr>
          <p:cNvSpPr/>
          <p:nvPr/>
        </p:nvSpPr>
        <p:spPr>
          <a:xfrm>
            <a:off x="4329280" y="2628899"/>
            <a:ext cx="1531620" cy="1511853"/>
          </a:xfrm>
          <a:prstGeom prst="donut">
            <a:avLst>
              <a:gd name="adj" fmla="val 528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Donut 8">
            <a:extLst>
              <a:ext uri="{FF2B5EF4-FFF2-40B4-BE49-F238E27FC236}">
                <a16:creationId xmlns:a16="http://schemas.microsoft.com/office/drawing/2014/main" id="{EE85D5E5-657E-9244-9C68-565C7167DB82}"/>
              </a:ext>
            </a:extLst>
          </p:cNvPr>
          <p:cNvSpPr/>
          <p:nvPr/>
        </p:nvSpPr>
        <p:spPr>
          <a:xfrm>
            <a:off x="3070861" y="2628900"/>
            <a:ext cx="1531620" cy="1511853"/>
          </a:xfrm>
          <a:prstGeom prst="donut">
            <a:avLst>
              <a:gd name="adj" fmla="val 528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Donut 9">
            <a:extLst>
              <a:ext uri="{FF2B5EF4-FFF2-40B4-BE49-F238E27FC236}">
                <a16:creationId xmlns:a16="http://schemas.microsoft.com/office/drawing/2014/main" id="{DCFDAD7F-A210-514C-9BC4-97183922CA3A}"/>
              </a:ext>
            </a:extLst>
          </p:cNvPr>
          <p:cNvSpPr/>
          <p:nvPr/>
        </p:nvSpPr>
        <p:spPr>
          <a:xfrm>
            <a:off x="4329280" y="3834290"/>
            <a:ext cx="1531620" cy="1511853"/>
          </a:xfrm>
          <a:prstGeom prst="donut">
            <a:avLst>
              <a:gd name="adj" fmla="val 528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Slide Number Placeholder 10">
            <a:extLst>
              <a:ext uri="{FF2B5EF4-FFF2-40B4-BE49-F238E27FC236}">
                <a16:creationId xmlns:a16="http://schemas.microsoft.com/office/drawing/2014/main" id="{2975F686-4812-6B43-93E0-7BFBF6F5D187}"/>
              </a:ext>
            </a:extLst>
          </p:cNvPr>
          <p:cNvSpPr>
            <a:spLocks noGrp="1"/>
          </p:cNvSpPr>
          <p:nvPr>
            <p:ph type="sldNum" sz="quarter" idx="12"/>
          </p:nvPr>
        </p:nvSpPr>
        <p:spPr/>
        <p:txBody>
          <a:bodyPr/>
          <a:lstStyle/>
          <a:p>
            <a:pPr>
              <a:defRPr/>
            </a:pPr>
            <a:fld id="{6530AFDF-F600-CC4A-A0EC-7FFB1C4B99FD}" type="slidenum">
              <a:rPr lang="en-GB" altLang="en-US" smtClean="0"/>
              <a:pPr>
                <a:defRPr/>
              </a:pPr>
              <a:t>13</a:t>
            </a:fld>
            <a:endParaRPr lang="en-GB" altLang="en-US"/>
          </a:p>
        </p:txBody>
      </p:sp>
    </p:spTree>
    <p:extLst>
      <p:ext uri="{BB962C8B-B14F-4D97-AF65-F5344CB8AC3E}">
        <p14:creationId xmlns:p14="http://schemas.microsoft.com/office/powerpoint/2010/main" val="21196843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EBB48-6DBA-E74A-9D5F-C1623E205DD5}"/>
              </a:ext>
            </a:extLst>
          </p:cNvPr>
          <p:cNvSpPr>
            <a:spLocks noGrp="1"/>
          </p:cNvSpPr>
          <p:nvPr>
            <p:ph type="title"/>
          </p:nvPr>
        </p:nvSpPr>
        <p:spPr/>
        <p:txBody>
          <a:bodyPr/>
          <a:lstStyle/>
          <a:p>
            <a:r>
              <a:rPr lang="en-US" sz="4000" b="1" dirty="0">
                <a:latin typeface="Calibri" panose="020F0502020204030204" pitchFamily="34" charset="0"/>
                <a:cs typeface="Calibri" panose="020F0502020204030204" pitchFamily="34" charset="0"/>
              </a:rPr>
              <a:t>How we achieve our objectives</a:t>
            </a:r>
          </a:p>
        </p:txBody>
      </p:sp>
      <p:sp>
        <p:nvSpPr>
          <p:cNvPr id="3" name="Content Placeholder 2">
            <a:extLst>
              <a:ext uri="{FF2B5EF4-FFF2-40B4-BE49-F238E27FC236}">
                <a16:creationId xmlns:a16="http://schemas.microsoft.com/office/drawing/2014/main" id="{7413BE7D-D41F-C947-9772-99C23A9CE900}"/>
              </a:ext>
            </a:extLst>
          </p:cNvPr>
          <p:cNvSpPr>
            <a:spLocks noGrp="1"/>
          </p:cNvSpPr>
          <p:nvPr>
            <p:ph idx="1"/>
          </p:nvPr>
        </p:nvSpPr>
        <p:spPr>
          <a:xfrm>
            <a:off x="685800" y="1752600"/>
            <a:ext cx="7772400" cy="4114800"/>
          </a:xfrm>
        </p:spPr>
        <p:txBody>
          <a:bodyPr/>
          <a:lstStyle/>
          <a:p>
            <a:pPr marL="0" indent="0">
              <a:buNone/>
            </a:pPr>
            <a:r>
              <a:rPr lang="en-US" dirty="0">
                <a:latin typeface="Calibri" panose="020F0502020204030204" pitchFamily="34" charset="0"/>
                <a:cs typeface="Calibri" panose="020F0502020204030204" pitchFamily="34" charset="0"/>
              </a:rPr>
              <a:t>Through delivery of projects </a:t>
            </a:r>
          </a:p>
          <a:p>
            <a:r>
              <a:rPr lang="en-US" sz="2800" dirty="0">
                <a:latin typeface="Calibri" panose="020F0502020204030204" pitchFamily="34" charset="0"/>
                <a:cs typeface="Calibri" panose="020F0502020204030204" pitchFamily="34" charset="0"/>
              </a:rPr>
              <a:t>Trauma Team</a:t>
            </a:r>
          </a:p>
          <a:p>
            <a:r>
              <a:rPr lang="en-US" sz="2800" dirty="0">
                <a:latin typeface="Calibri" panose="020F0502020204030204" pitchFamily="34" charset="0"/>
                <a:cs typeface="Calibri" panose="020F0502020204030204" pitchFamily="34" charset="0"/>
              </a:rPr>
              <a:t>GRASPIT</a:t>
            </a:r>
          </a:p>
          <a:p>
            <a:r>
              <a:rPr lang="en-US" sz="2800" dirty="0">
                <a:latin typeface="Calibri" panose="020F0502020204030204" pitchFamily="34" charset="0"/>
                <a:cs typeface="Calibri" panose="020F0502020204030204" pitchFamily="34" charset="0"/>
              </a:rPr>
              <a:t>SPRINGBOARD</a:t>
            </a:r>
          </a:p>
          <a:p>
            <a:r>
              <a:rPr lang="en-US" sz="2800" dirty="0">
                <a:latin typeface="Calibri" panose="020F0502020204030204" pitchFamily="34" charset="0"/>
                <a:cs typeface="Calibri" panose="020F0502020204030204" pitchFamily="34" charset="0"/>
              </a:rPr>
              <a:t>Primary Care development</a:t>
            </a:r>
          </a:p>
          <a:p>
            <a:r>
              <a:rPr lang="en-US" sz="2800" dirty="0" err="1">
                <a:latin typeface="Calibri" panose="020F0502020204030204" pitchFamily="34" charset="0"/>
                <a:cs typeface="Calibri" panose="020F0502020204030204" pitchFamily="34" charset="0"/>
              </a:rPr>
              <a:t>TeamTalk</a:t>
            </a:r>
            <a:endParaRPr lang="en-US" sz="2800" dirty="0">
              <a:latin typeface="Calibri" panose="020F0502020204030204" pitchFamily="34" charset="0"/>
              <a:cs typeface="Calibri" panose="020F0502020204030204" pitchFamily="34" charset="0"/>
            </a:endParaRPr>
          </a:p>
          <a:p>
            <a:r>
              <a:rPr lang="en-US" sz="2800" dirty="0">
                <a:latin typeface="Calibri" panose="020F0502020204030204" pitchFamily="34" charset="0"/>
                <a:cs typeface="Calibri" panose="020F0502020204030204" pitchFamily="34" charset="0"/>
              </a:rPr>
              <a:t>Maternity</a:t>
            </a:r>
          </a:p>
          <a:p>
            <a:r>
              <a:rPr lang="en-US" sz="2800" dirty="0">
                <a:latin typeface="Calibri" panose="020F0502020204030204" pitchFamily="34" charset="0"/>
                <a:cs typeface="Calibri" panose="020F0502020204030204" pitchFamily="34" charset="0"/>
              </a:rPr>
              <a:t>sponsorship of individuals</a:t>
            </a:r>
          </a:p>
          <a:p>
            <a:endParaRPr lang="en-US" dirty="0"/>
          </a:p>
        </p:txBody>
      </p:sp>
      <p:pic>
        <p:nvPicPr>
          <p:cNvPr id="4" name="Picture 3" descr="A close up of a sign&#13;&#10;&#13;&#10;Description automatically generated">
            <a:extLst>
              <a:ext uri="{FF2B5EF4-FFF2-40B4-BE49-F238E27FC236}">
                <a16:creationId xmlns:a16="http://schemas.microsoft.com/office/drawing/2014/main" id="{FF4EDC7C-0451-BE49-8BA9-1F6D66D1B0B8}"/>
              </a:ext>
            </a:extLst>
          </p:cNvPr>
          <p:cNvPicPr>
            <a:picLocks noChangeAspect="1"/>
          </p:cNvPicPr>
          <p:nvPr/>
        </p:nvPicPr>
        <p:blipFill>
          <a:blip r:embed="rId2"/>
          <a:stretch>
            <a:fillRect/>
          </a:stretch>
        </p:blipFill>
        <p:spPr>
          <a:xfrm>
            <a:off x="8167684" y="137001"/>
            <a:ext cx="814009" cy="734869"/>
          </a:xfrm>
          <a:prstGeom prst="rect">
            <a:avLst/>
          </a:prstGeom>
        </p:spPr>
      </p:pic>
      <p:sp>
        <p:nvSpPr>
          <p:cNvPr id="6" name="Slide Number Placeholder 5">
            <a:extLst>
              <a:ext uri="{FF2B5EF4-FFF2-40B4-BE49-F238E27FC236}">
                <a16:creationId xmlns:a16="http://schemas.microsoft.com/office/drawing/2014/main" id="{A9BE480F-4989-B64D-BEF3-36844E67A71A}"/>
              </a:ext>
            </a:extLst>
          </p:cNvPr>
          <p:cNvSpPr>
            <a:spLocks noGrp="1"/>
          </p:cNvSpPr>
          <p:nvPr>
            <p:ph type="sldNum" sz="quarter" idx="12"/>
          </p:nvPr>
        </p:nvSpPr>
        <p:spPr/>
        <p:txBody>
          <a:bodyPr/>
          <a:lstStyle/>
          <a:p>
            <a:pPr>
              <a:defRPr/>
            </a:pPr>
            <a:fld id="{6530AFDF-F600-CC4A-A0EC-7FFB1C4B99FD}" type="slidenum">
              <a:rPr lang="en-GB" altLang="en-US" smtClean="0"/>
              <a:pPr>
                <a:defRPr/>
              </a:pPr>
              <a:t>14</a:t>
            </a:fld>
            <a:endParaRPr lang="en-GB" altLang="en-US"/>
          </a:p>
        </p:txBody>
      </p:sp>
    </p:spTree>
    <p:extLst>
      <p:ext uri="{BB962C8B-B14F-4D97-AF65-F5344CB8AC3E}">
        <p14:creationId xmlns:p14="http://schemas.microsoft.com/office/powerpoint/2010/main" val="20246258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B9575-6FFD-754D-AC51-DC6A972F22A8}"/>
              </a:ext>
            </a:extLst>
          </p:cNvPr>
          <p:cNvSpPr>
            <a:spLocks noGrp="1"/>
          </p:cNvSpPr>
          <p:nvPr>
            <p:ph type="title"/>
          </p:nvPr>
        </p:nvSpPr>
        <p:spPr/>
        <p:txBody>
          <a:bodyPr/>
          <a:lstStyle/>
          <a:p>
            <a:r>
              <a:rPr lang="en-US" sz="4000" b="1" dirty="0">
                <a:latin typeface="Calibri" panose="020F0502020204030204" pitchFamily="34" charset="0"/>
                <a:cs typeface="Calibri" panose="020F0502020204030204" pitchFamily="34" charset="0"/>
              </a:rPr>
              <a:t>How we assess our effectiveness</a:t>
            </a:r>
          </a:p>
        </p:txBody>
      </p:sp>
      <p:sp>
        <p:nvSpPr>
          <p:cNvPr id="3" name="Content Placeholder 2">
            <a:extLst>
              <a:ext uri="{FF2B5EF4-FFF2-40B4-BE49-F238E27FC236}">
                <a16:creationId xmlns:a16="http://schemas.microsoft.com/office/drawing/2014/main" id="{81094C96-B16D-3244-962D-4BC38EBCC356}"/>
              </a:ext>
            </a:extLst>
          </p:cNvPr>
          <p:cNvSpPr>
            <a:spLocks noGrp="1"/>
          </p:cNvSpPr>
          <p:nvPr>
            <p:ph idx="1"/>
          </p:nvPr>
        </p:nvSpPr>
        <p:spPr>
          <a:xfrm>
            <a:off x="297180" y="1889760"/>
            <a:ext cx="8423910" cy="4636770"/>
          </a:xfrm>
        </p:spPr>
        <p:txBody>
          <a:bodyPr/>
          <a:lstStyle/>
          <a:p>
            <a:pPr marL="0" indent="0">
              <a:buNone/>
            </a:pPr>
            <a:r>
              <a:rPr lang="en-US" dirty="0">
                <a:latin typeface="Calibri" panose="020F0502020204030204" pitchFamily="34" charset="0"/>
                <a:cs typeface="Calibri" panose="020F0502020204030204" pitchFamily="34" charset="0"/>
              </a:rPr>
              <a:t>Projects feed back the outcomes they have achieved vs the objectives they set to the board of trustees on an annual basis.</a:t>
            </a:r>
          </a:p>
          <a:p>
            <a:pPr marL="0" indent="0">
              <a:buNone/>
            </a:pPr>
            <a:endParaRPr lang="en-US" sz="1600" dirty="0">
              <a:latin typeface="Calibri" panose="020F0502020204030204" pitchFamily="34" charset="0"/>
              <a:cs typeface="Calibri" panose="020F0502020204030204" pitchFamily="34" charset="0"/>
            </a:endParaRPr>
          </a:p>
          <a:p>
            <a:pPr marL="0" indent="0">
              <a:buNone/>
            </a:pPr>
            <a:r>
              <a:rPr lang="en-US" dirty="0">
                <a:latin typeface="Calibri" panose="020F0502020204030204" pitchFamily="34" charset="0"/>
                <a:cs typeface="Calibri" panose="020F0502020204030204" pitchFamily="34" charset="0"/>
              </a:rPr>
              <a:t>Project delivery vs budget allocated is assessed by trustees.</a:t>
            </a:r>
          </a:p>
          <a:p>
            <a:pPr marL="0" indent="0">
              <a:buNone/>
            </a:pPr>
            <a:endParaRPr lang="en-US" sz="1600" dirty="0">
              <a:latin typeface="Calibri" panose="020F0502020204030204" pitchFamily="34" charset="0"/>
              <a:cs typeface="Calibri" panose="020F0502020204030204" pitchFamily="34" charset="0"/>
            </a:endParaRPr>
          </a:p>
          <a:p>
            <a:pPr marL="0" indent="0">
              <a:buNone/>
            </a:pPr>
            <a:r>
              <a:rPr lang="en-US" dirty="0">
                <a:latin typeface="Calibri" panose="020F0502020204030204" pitchFamily="34" charset="0"/>
                <a:cs typeface="Calibri" panose="020F0502020204030204" pitchFamily="34" charset="0"/>
              </a:rPr>
              <a:t>Feedback from the people we work with is assessed at trustee board meetings.</a:t>
            </a:r>
          </a:p>
          <a:p>
            <a:pPr marL="0" indent="0">
              <a:buNone/>
            </a:pPr>
            <a:endParaRPr lang="en-US" dirty="0">
              <a:latin typeface="Calibri" panose="020F0502020204030204" pitchFamily="34" charset="0"/>
              <a:cs typeface="Calibri" panose="020F0502020204030204" pitchFamily="34" charset="0"/>
            </a:endParaRPr>
          </a:p>
        </p:txBody>
      </p:sp>
      <p:pic>
        <p:nvPicPr>
          <p:cNvPr id="4" name="Picture 3" descr="A close up of a sign&#13;&#10;&#13;&#10;Description automatically generated">
            <a:extLst>
              <a:ext uri="{FF2B5EF4-FFF2-40B4-BE49-F238E27FC236}">
                <a16:creationId xmlns:a16="http://schemas.microsoft.com/office/drawing/2014/main" id="{9020A934-3692-ED4C-9BAE-3542431177D9}"/>
              </a:ext>
            </a:extLst>
          </p:cNvPr>
          <p:cNvPicPr>
            <a:picLocks noChangeAspect="1"/>
          </p:cNvPicPr>
          <p:nvPr/>
        </p:nvPicPr>
        <p:blipFill>
          <a:blip r:embed="rId2"/>
          <a:stretch>
            <a:fillRect/>
          </a:stretch>
        </p:blipFill>
        <p:spPr>
          <a:xfrm>
            <a:off x="8238744" y="137002"/>
            <a:ext cx="742949" cy="670718"/>
          </a:xfrm>
          <a:prstGeom prst="rect">
            <a:avLst/>
          </a:prstGeom>
        </p:spPr>
      </p:pic>
      <p:sp>
        <p:nvSpPr>
          <p:cNvPr id="6" name="Slide Number Placeholder 5">
            <a:extLst>
              <a:ext uri="{FF2B5EF4-FFF2-40B4-BE49-F238E27FC236}">
                <a16:creationId xmlns:a16="http://schemas.microsoft.com/office/drawing/2014/main" id="{665EC9D2-8E36-1944-BA10-AB351C9BB16B}"/>
              </a:ext>
            </a:extLst>
          </p:cNvPr>
          <p:cNvSpPr>
            <a:spLocks noGrp="1"/>
          </p:cNvSpPr>
          <p:nvPr>
            <p:ph type="sldNum" sz="quarter" idx="12"/>
          </p:nvPr>
        </p:nvSpPr>
        <p:spPr/>
        <p:txBody>
          <a:bodyPr/>
          <a:lstStyle/>
          <a:p>
            <a:pPr>
              <a:defRPr/>
            </a:pPr>
            <a:fld id="{6530AFDF-F600-CC4A-A0EC-7FFB1C4B99FD}" type="slidenum">
              <a:rPr lang="en-GB" altLang="en-US" smtClean="0"/>
              <a:pPr>
                <a:defRPr/>
              </a:pPr>
              <a:t>15</a:t>
            </a:fld>
            <a:endParaRPr lang="en-GB" altLang="en-US"/>
          </a:p>
        </p:txBody>
      </p:sp>
    </p:spTree>
    <p:extLst>
      <p:ext uri="{BB962C8B-B14F-4D97-AF65-F5344CB8AC3E}">
        <p14:creationId xmlns:p14="http://schemas.microsoft.com/office/powerpoint/2010/main" val="19313076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F9845-C2E4-174F-B1AB-D17913BC623D}"/>
              </a:ext>
            </a:extLst>
          </p:cNvPr>
          <p:cNvSpPr>
            <a:spLocks noGrp="1"/>
          </p:cNvSpPr>
          <p:nvPr>
            <p:ph type="title"/>
          </p:nvPr>
        </p:nvSpPr>
        <p:spPr>
          <a:xfrm>
            <a:off x="685800" y="388620"/>
            <a:ext cx="7772400" cy="968693"/>
          </a:xfrm>
        </p:spPr>
        <p:txBody>
          <a:bodyPr/>
          <a:lstStyle/>
          <a:p>
            <a:r>
              <a:rPr lang="en-US" sz="4000" b="1" dirty="0">
                <a:latin typeface="Calibri" panose="020F0502020204030204" pitchFamily="34" charset="0"/>
                <a:cs typeface="Calibri" panose="020F0502020204030204" pitchFamily="34" charset="0"/>
              </a:rPr>
              <a:t>Project design and delivery</a:t>
            </a:r>
          </a:p>
        </p:txBody>
      </p:sp>
      <p:sp>
        <p:nvSpPr>
          <p:cNvPr id="3" name="Content Placeholder 2">
            <a:extLst>
              <a:ext uri="{FF2B5EF4-FFF2-40B4-BE49-F238E27FC236}">
                <a16:creationId xmlns:a16="http://schemas.microsoft.com/office/drawing/2014/main" id="{B3224901-F9BF-504B-B9F1-3242B3D23FBF}"/>
              </a:ext>
            </a:extLst>
          </p:cNvPr>
          <p:cNvSpPr>
            <a:spLocks noGrp="1"/>
          </p:cNvSpPr>
          <p:nvPr>
            <p:ph idx="1"/>
          </p:nvPr>
        </p:nvSpPr>
        <p:spPr>
          <a:xfrm>
            <a:off x="491490" y="1615440"/>
            <a:ext cx="8183880" cy="4853940"/>
          </a:xfrm>
        </p:spPr>
        <p:txBody>
          <a:bodyPr/>
          <a:lstStyle/>
          <a:p>
            <a:pPr marL="0" indent="0">
              <a:buNone/>
            </a:pPr>
            <a:r>
              <a:rPr lang="en-US" dirty="0">
                <a:latin typeface="Calibri" panose="020F0502020204030204" pitchFamily="34" charset="0"/>
                <a:cs typeface="Calibri" panose="020F0502020204030204" pitchFamily="34" charset="0"/>
              </a:rPr>
              <a:t>Project principles</a:t>
            </a:r>
          </a:p>
          <a:p>
            <a:r>
              <a:rPr lang="en-US" sz="2400" dirty="0">
                <a:latin typeface="Calibri" panose="020F0502020204030204" pitchFamily="34" charset="0"/>
                <a:cs typeface="Calibri" panose="020F0502020204030204" pitchFamily="34" charset="0"/>
              </a:rPr>
              <a:t>they will be co-designed with those requesting the project in the LMIC with co-presence as a principle</a:t>
            </a:r>
          </a:p>
          <a:p>
            <a:r>
              <a:rPr lang="en-US" sz="2400" dirty="0">
                <a:latin typeface="Calibri" panose="020F0502020204030204" pitchFamily="34" charset="0"/>
                <a:cs typeface="Calibri" panose="020F0502020204030204" pitchFamily="34" charset="0"/>
              </a:rPr>
              <a:t>a Memorandum of Understanding will be in place</a:t>
            </a:r>
          </a:p>
          <a:p>
            <a:r>
              <a:rPr lang="en-US" sz="2400" dirty="0">
                <a:latin typeface="Calibri" panose="020F0502020204030204" pitchFamily="34" charset="0"/>
                <a:cs typeface="Calibri" panose="020F0502020204030204" pitchFamily="34" charset="0"/>
              </a:rPr>
              <a:t>the UK lead will be an expert in the project area and will assemble an appropriately qualified project team</a:t>
            </a:r>
          </a:p>
          <a:p>
            <a:r>
              <a:rPr lang="en-US" sz="2400" dirty="0">
                <a:latin typeface="Calibri" panose="020F0502020204030204" pitchFamily="34" charset="0"/>
                <a:cs typeface="Calibri" panose="020F0502020204030204" pitchFamily="34" charset="0"/>
              </a:rPr>
              <a:t>outcome measures will be designed &amp; used to assess project progress</a:t>
            </a:r>
          </a:p>
          <a:p>
            <a:r>
              <a:rPr lang="en-US" sz="2400" dirty="0">
                <a:latin typeface="Calibri" panose="020F0502020204030204" pitchFamily="34" charset="0"/>
                <a:cs typeface="Calibri" panose="020F0502020204030204" pitchFamily="34" charset="0"/>
              </a:rPr>
              <a:t>all project proposals will be prepared using the FHA template and submitted to trustees for approval</a:t>
            </a:r>
          </a:p>
          <a:p>
            <a:r>
              <a:rPr lang="en-US" sz="2400" dirty="0">
                <a:latin typeface="Calibri" panose="020F0502020204030204" pitchFamily="34" charset="0"/>
                <a:cs typeface="Calibri" panose="020F0502020204030204" pitchFamily="34" charset="0"/>
              </a:rPr>
              <a:t>all volunteers will sign a volunteer agreement</a:t>
            </a:r>
          </a:p>
        </p:txBody>
      </p:sp>
      <p:pic>
        <p:nvPicPr>
          <p:cNvPr id="4" name="Picture 3" descr="A close up of a sign&#13;&#10;&#13;&#10;Description automatically generated">
            <a:extLst>
              <a:ext uri="{FF2B5EF4-FFF2-40B4-BE49-F238E27FC236}">
                <a16:creationId xmlns:a16="http://schemas.microsoft.com/office/drawing/2014/main" id="{A972D896-8242-3140-AA03-509F6EF80A39}"/>
              </a:ext>
            </a:extLst>
          </p:cNvPr>
          <p:cNvPicPr>
            <a:picLocks noChangeAspect="1"/>
          </p:cNvPicPr>
          <p:nvPr/>
        </p:nvPicPr>
        <p:blipFill>
          <a:blip r:embed="rId2"/>
          <a:stretch>
            <a:fillRect/>
          </a:stretch>
        </p:blipFill>
        <p:spPr>
          <a:xfrm>
            <a:off x="8172254" y="130494"/>
            <a:ext cx="809440" cy="730744"/>
          </a:xfrm>
          <a:prstGeom prst="rect">
            <a:avLst/>
          </a:prstGeom>
        </p:spPr>
      </p:pic>
      <p:sp>
        <p:nvSpPr>
          <p:cNvPr id="6" name="Slide Number Placeholder 5">
            <a:extLst>
              <a:ext uri="{FF2B5EF4-FFF2-40B4-BE49-F238E27FC236}">
                <a16:creationId xmlns:a16="http://schemas.microsoft.com/office/drawing/2014/main" id="{FE8A2B53-275E-284F-843D-78379E37361E}"/>
              </a:ext>
            </a:extLst>
          </p:cNvPr>
          <p:cNvSpPr>
            <a:spLocks noGrp="1"/>
          </p:cNvSpPr>
          <p:nvPr>
            <p:ph type="sldNum" sz="quarter" idx="12"/>
          </p:nvPr>
        </p:nvSpPr>
        <p:spPr/>
        <p:txBody>
          <a:bodyPr/>
          <a:lstStyle/>
          <a:p>
            <a:pPr>
              <a:defRPr/>
            </a:pPr>
            <a:fld id="{6530AFDF-F600-CC4A-A0EC-7FFB1C4B99FD}" type="slidenum">
              <a:rPr lang="en-GB" altLang="en-US" smtClean="0"/>
              <a:pPr>
                <a:defRPr/>
              </a:pPr>
              <a:t>16</a:t>
            </a:fld>
            <a:endParaRPr lang="en-GB" altLang="en-US"/>
          </a:p>
        </p:txBody>
      </p:sp>
    </p:spTree>
    <p:extLst>
      <p:ext uri="{BB962C8B-B14F-4D97-AF65-F5344CB8AC3E}">
        <p14:creationId xmlns:p14="http://schemas.microsoft.com/office/powerpoint/2010/main" val="35319144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12233F-E24B-3E49-99E4-03DD91F5183A}"/>
              </a:ext>
            </a:extLst>
          </p:cNvPr>
          <p:cNvSpPr>
            <a:spLocks noGrp="1"/>
          </p:cNvSpPr>
          <p:nvPr>
            <p:ph type="title"/>
          </p:nvPr>
        </p:nvSpPr>
        <p:spPr>
          <a:xfrm>
            <a:off x="274320" y="609600"/>
            <a:ext cx="8641080" cy="853440"/>
          </a:xfrm>
        </p:spPr>
        <p:txBody>
          <a:bodyPr/>
          <a:lstStyle/>
          <a:p>
            <a:r>
              <a:rPr lang="en-US" sz="4000" b="1" dirty="0">
                <a:latin typeface="Calibri" panose="020F0502020204030204" pitchFamily="34" charset="0"/>
                <a:cs typeface="Calibri" panose="020F0502020204030204" pitchFamily="34" charset="0"/>
              </a:rPr>
              <a:t>Projects 2019 – 2024 </a:t>
            </a:r>
            <a:r>
              <a:rPr lang="en-US" sz="2400" b="1" dirty="0">
                <a:latin typeface="Calibri" panose="020F0502020204030204" pitchFamily="34" charset="0"/>
                <a:cs typeface="Calibri" panose="020F0502020204030204" pitchFamily="34" charset="0"/>
              </a:rPr>
              <a:t>(subject to available funding)</a:t>
            </a:r>
            <a:endParaRPr lang="en-US" sz="4000" b="1"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BB9F30FC-5FB3-0D44-844D-948653A5FA46}"/>
              </a:ext>
            </a:extLst>
          </p:cNvPr>
          <p:cNvSpPr>
            <a:spLocks noGrp="1"/>
          </p:cNvSpPr>
          <p:nvPr>
            <p:ph idx="1"/>
          </p:nvPr>
        </p:nvSpPr>
        <p:spPr>
          <a:xfrm>
            <a:off x="382905" y="1741169"/>
            <a:ext cx="8345459" cy="4728903"/>
          </a:xfrm>
        </p:spPr>
        <p:txBody>
          <a:bodyPr/>
          <a:lstStyle/>
          <a:p>
            <a:pPr marL="0" indent="0">
              <a:buNone/>
            </a:pPr>
            <a:r>
              <a:rPr lang="en-US" sz="2800" dirty="0">
                <a:latin typeface="Calibri" panose="020F0502020204030204" pitchFamily="34" charset="0"/>
                <a:cs typeface="Calibri" panose="020F0502020204030204" pitchFamily="34" charset="0"/>
              </a:rPr>
              <a:t>Projects designed to deliver the charity’s purpose are</a:t>
            </a:r>
          </a:p>
          <a:p>
            <a:r>
              <a:rPr lang="en-US" sz="2800" dirty="0">
                <a:latin typeface="Calibri" panose="020F0502020204030204" pitchFamily="34" charset="0"/>
                <a:cs typeface="Calibri" panose="020F0502020204030204" pitchFamily="34" charset="0"/>
              </a:rPr>
              <a:t>Trauma Team</a:t>
            </a:r>
          </a:p>
          <a:p>
            <a:r>
              <a:rPr lang="en-US" sz="2800" dirty="0">
                <a:latin typeface="Calibri" panose="020F0502020204030204" pitchFamily="34" charset="0"/>
                <a:cs typeface="Calibri" panose="020F0502020204030204" pitchFamily="34" charset="0"/>
              </a:rPr>
              <a:t>GRASPIT</a:t>
            </a:r>
          </a:p>
          <a:p>
            <a:r>
              <a:rPr lang="en-US" sz="2800" dirty="0">
                <a:latin typeface="Calibri" panose="020F0502020204030204" pitchFamily="34" charset="0"/>
                <a:cs typeface="Calibri" panose="020F0502020204030204" pitchFamily="34" charset="0"/>
              </a:rPr>
              <a:t>SPRINGBOARD</a:t>
            </a:r>
          </a:p>
          <a:p>
            <a:r>
              <a:rPr lang="en-US" sz="2800" dirty="0">
                <a:latin typeface="Calibri" panose="020F0502020204030204" pitchFamily="34" charset="0"/>
                <a:cs typeface="Calibri" panose="020F0502020204030204" pitchFamily="34" charset="0"/>
              </a:rPr>
              <a:t>Primary care development</a:t>
            </a:r>
          </a:p>
          <a:p>
            <a:r>
              <a:rPr lang="en-US" sz="2800" dirty="0" err="1">
                <a:latin typeface="Calibri" panose="020F0502020204030204" pitchFamily="34" charset="0"/>
                <a:cs typeface="Calibri" panose="020F0502020204030204" pitchFamily="34" charset="0"/>
              </a:rPr>
              <a:t>TeamTalk</a:t>
            </a:r>
            <a:endParaRPr lang="en-US" sz="2800" dirty="0">
              <a:latin typeface="Calibri" panose="020F0502020204030204" pitchFamily="34" charset="0"/>
              <a:cs typeface="Calibri" panose="020F0502020204030204" pitchFamily="34" charset="0"/>
            </a:endParaRPr>
          </a:p>
          <a:p>
            <a:r>
              <a:rPr lang="en-US" sz="2800" dirty="0">
                <a:latin typeface="Calibri" panose="020F0502020204030204" pitchFamily="34" charset="0"/>
                <a:cs typeface="Calibri" panose="020F0502020204030204" pitchFamily="34" charset="0"/>
              </a:rPr>
              <a:t>Maternity</a:t>
            </a:r>
          </a:p>
          <a:p>
            <a:r>
              <a:rPr lang="en-US" sz="2800" dirty="0">
                <a:latin typeface="Calibri" panose="020F0502020204030204" pitchFamily="34" charset="0"/>
                <a:cs typeface="Calibri" panose="020F0502020204030204" pitchFamily="34" charset="0"/>
              </a:rPr>
              <a:t>Individual sponsorship</a:t>
            </a:r>
          </a:p>
          <a:p>
            <a:r>
              <a:rPr lang="en-US" sz="2800" dirty="0">
                <a:latin typeface="Calibri" panose="020F0502020204030204" pitchFamily="34" charset="0"/>
                <a:cs typeface="Calibri" panose="020F0502020204030204" pitchFamily="34" charset="0"/>
              </a:rPr>
              <a:t>Emergency Medicine </a:t>
            </a:r>
          </a:p>
          <a:p>
            <a:endParaRPr lang="en-US" sz="2800" dirty="0">
              <a:latin typeface="Calibri" panose="020F0502020204030204" pitchFamily="34" charset="0"/>
              <a:cs typeface="Calibri" panose="020F0502020204030204" pitchFamily="34" charset="0"/>
            </a:endParaRPr>
          </a:p>
        </p:txBody>
      </p:sp>
      <p:pic>
        <p:nvPicPr>
          <p:cNvPr id="4" name="Picture 3" descr="A close up of a sign&#13;&#10;&#13;&#10;Description automatically generated">
            <a:extLst>
              <a:ext uri="{FF2B5EF4-FFF2-40B4-BE49-F238E27FC236}">
                <a16:creationId xmlns:a16="http://schemas.microsoft.com/office/drawing/2014/main" id="{E56FAAEF-8FC8-6049-8379-252F115DEB8A}"/>
              </a:ext>
            </a:extLst>
          </p:cNvPr>
          <p:cNvPicPr>
            <a:picLocks noChangeAspect="1"/>
          </p:cNvPicPr>
          <p:nvPr/>
        </p:nvPicPr>
        <p:blipFill>
          <a:blip r:embed="rId2"/>
          <a:stretch>
            <a:fillRect/>
          </a:stretch>
        </p:blipFill>
        <p:spPr>
          <a:xfrm>
            <a:off x="8228218" y="154590"/>
            <a:ext cx="699941" cy="631891"/>
          </a:xfrm>
          <a:prstGeom prst="rect">
            <a:avLst/>
          </a:prstGeom>
        </p:spPr>
      </p:pic>
      <p:sp>
        <p:nvSpPr>
          <p:cNvPr id="6" name="Slide Number Placeholder 5">
            <a:extLst>
              <a:ext uri="{FF2B5EF4-FFF2-40B4-BE49-F238E27FC236}">
                <a16:creationId xmlns:a16="http://schemas.microsoft.com/office/drawing/2014/main" id="{4105CE04-5A8A-7342-A674-6854A00D8E55}"/>
              </a:ext>
            </a:extLst>
          </p:cNvPr>
          <p:cNvSpPr>
            <a:spLocks noGrp="1"/>
          </p:cNvSpPr>
          <p:nvPr>
            <p:ph type="sldNum" sz="quarter" idx="12"/>
          </p:nvPr>
        </p:nvSpPr>
        <p:spPr/>
        <p:txBody>
          <a:bodyPr/>
          <a:lstStyle/>
          <a:p>
            <a:pPr>
              <a:defRPr/>
            </a:pPr>
            <a:fld id="{6530AFDF-F600-CC4A-A0EC-7FFB1C4B99FD}" type="slidenum">
              <a:rPr lang="en-GB" altLang="en-US" smtClean="0"/>
              <a:pPr>
                <a:defRPr/>
              </a:pPr>
              <a:t>17</a:t>
            </a:fld>
            <a:endParaRPr lang="en-GB" altLang="en-US"/>
          </a:p>
        </p:txBody>
      </p:sp>
    </p:spTree>
    <p:extLst>
      <p:ext uri="{BB962C8B-B14F-4D97-AF65-F5344CB8AC3E}">
        <p14:creationId xmlns:p14="http://schemas.microsoft.com/office/powerpoint/2010/main" val="37561786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B9E7A23-59BF-E840-ABBF-EDCB24CC5C0F}"/>
              </a:ext>
            </a:extLst>
          </p:cNvPr>
          <p:cNvSpPr>
            <a:spLocks noGrp="1"/>
          </p:cNvSpPr>
          <p:nvPr>
            <p:ph type="title"/>
          </p:nvPr>
        </p:nvSpPr>
        <p:spPr/>
        <p:txBody>
          <a:bodyPr/>
          <a:lstStyle/>
          <a:p>
            <a:r>
              <a:rPr lang="en-US" b="1" dirty="0">
                <a:latin typeface="Calibri" panose="020F0502020204030204" pitchFamily="34" charset="0"/>
                <a:cs typeface="Calibri" panose="020F0502020204030204" pitchFamily="34" charset="0"/>
              </a:rPr>
              <a:t>Individual workstream projects</a:t>
            </a:r>
          </a:p>
        </p:txBody>
      </p:sp>
      <p:sp>
        <p:nvSpPr>
          <p:cNvPr id="5" name="Content Placeholder 4">
            <a:extLst>
              <a:ext uri="{FF2B5EF4-FFF2-40B4-BE49-F238E27FC236}">
                <a16:creationId xmlns:a16="http://schemas.microsoft.com/office/drawing/2014/main" id="{0CE61C3E-D227-8041-9113-F6B2411A9ED7}"/>
              </a:ext>
            </a:extLst>
          </p:cNvPr>
          <p:cNvSpPr>
            <a:spLocks noGrp="1"/>
          </p:cNvSpPr>
          <p:nvPr>
            <p:ph idx="1"/>
          </p:nvPr>
        </p:nvSpPr>
        <p:spPr>
          <a:xfrm>
            <a:off x="361507" y="2044700"/>
            <a:ext cx="8516679" cy="3721100"/>
          </a:xfrm>
        </p:spPr>
        <p:txBody>
          <a:bodyPr/>
          <a:lstStyle/>
          <a:p>
            <a:pPr marL="0" indent="0">
              <a:buNone/>
            </a:pPr>
            <a:r>
              <a:rPr lang="en-US" dirty="0">
                <a:latin typeface="Calibri" panose="020F0502020204030204" pitchFamily="34" charset="0"/>
                <a:cs typeface="Calibri" panose="020F0502020204030204" pitchFamily="34" charset="0"/>
              </a:rPr>
              <a:t>Each workstream has produced a strategic plan  (see subsequent slides)which is described by </a:t>
            </a:r>
          </a:p>
          <a:p>
            <a:pPr marL="0" indent="0">
              <a:buNone/>
            </a:pPr>
            <a:endParaRPr lang="en-US" sz="1200"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a driver diagram</a:t>
            </a:r>
          </a:p>
          <a:p>
            <a:r>
              <a:rPr lang="en-US" dirty="0">
                <a:latin typeface="Calibri" panose="020F0502020204030204" pitchFamily="34" charset="0"/>
                <a:cs typeface="Calibri" panose="020F0502020204030204" pitchFamily="34" charset="0"/>
              </a:rPr>
              <a:t>a workstream plan 2019-23</a:t>
            </a:r>
          </a:p>
          <a:p>
            <a:r>
              <a:rPr lang="en-US" dirty="0">
                <a:latin typeface="Calibri" panose="020F0502020204030204" pitchFamily="34" charset="0"/>
                <a:cs typeface="Calibri" panose="020F0502020204030204" pitchFamily="34" charset="0"/>
              </a:rPr>
              <a:t>project measures</a:t>
            </a:r>
          </a:p>
          <a:p>
            <a:endParaRPr lang="en-US" dirty="0"/>
          </a:p>
        </p:txBody>
      </p:sp>
      <p:pic>
        <p:nvPicPr>
          <p:cNvPr id="6" name="Picture 5" descr="A close up of a sign&#13;&#10;&#13;&#10;Description automatically generated">
            <a:extLst>
              <a:ext uri="{FF2B5EF4-FFF2-40B4-BE49-F238E27FC236}">
                <a16:creationId xmlns:a16="http://schemas.microsoft.com/office/drawing/2014/main" id="{5467A889-FAC3-DF48-96D0-B9EF4B4B2871}"/>
              </a:ext>
            </a:extLst>
          </p:cNvPr>
          <p:cNvPicPr>
            <a:picLocks noChangeAspect="1"/>
          </p:cNvPicPr>
          <p:nvPr/>
        </p:nvPicPr>
        <p:blipFill>
          <a:blip r:embed="rId2"/>
          <a:stretch>
            <a:fillRect/>
          </a:stretch>
        </p:blipFill>
        <p:spPr>
          <a:xfrm>
            <a:off x="8282762" y="147003"/>
            <a:ext cx="698931" cy="630979"/>
          </a:xfrm>
          <a:prstGeom prst="rect">
            <a:avLst/>
          </a:prstGeom>
        </p:spPr>
      </p:pic>
      <p:sp>
        <p:nvSpPr>
          <p:cNvPr id="3" name="Slide Number Placeholder 2">
            <a:extLst>
              <a:ext uri="{FF2B5EF4-FFF2-40B4-BE49-F238E27FC236}">
                <a16:creationId xmlns:a16="http://schemas.microsoft.com/office/drawing/2014/main" id="{ABA52E06-A58A-7543-AA3B-4AE3BC36835F}"/>
              </a:ext>
            </a:extLst>
          </p:cNvPr>
          <p:cNvSpPr>
            <a:spLocks noGrp="1"/>
          </p:cNvSpPr>
          <p:nvPr>
            <p:ph type="sldNum" sz="quarter" idx="12"/>
          </p:nvPr>
        </p:nvSpPr>
        <p:spPr/>
        <p:txBody>
          <a:bodyPr/>
          <a:lstStyle/>
          <a:p>
            <a:pPr>
              <a:defRPr/>
            </a:pPr>
            <a:fld id="{6530AFDF-F600-CC4A-A0EC-7FFB1C4B99FD}" type="slidenum">
              <a:rPr lang="en-GB" altLang="en-US" smtClean="0"/>
              <a:pPr>
                <a:defRPr/>
              </a:pPr>
              <a:t>18</a:t>
            </a:fld>
            <a:endParaRPr lang="en-GB" altLang="en-US"/>
          </a:p>
        </p:txBody>
      </p:sp>
    </p:spTree>
    <p:extLst>
      <p:ext uri="{BB962C8B-B14F-4D97-AF65-F5344CB8AC3E}">
        <p14:creationId xmlns:p14="http://schemas.microsoft.com/office/powerpoint/2010/main" val="18892604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extLst>
              <p:ext uri="{D42A27DB-BD31-4B8C-83A1-F6EECF244321}">
                <p14:modId xmlns:p14="http://schemas.microsoft.com/office/powerpoint/2010/main" val="3223625324"/>
              </p:ext>
            </p:extLst>
          </p:nvPr>
        </p:nvGraphicFramePr>
        <p:xfrm>
          <a:off x="-83782" y="1231939"/>
          <a:ext cx="5352256" cy="55094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7" name="Group 6"/>
          <p:cNvGrpSpPr/>
          <p:nvPr/>
        </p:nvGrpSpPr>
        <p:grpSpPr>
          <a:xfrm>
            <a:off x="5355182" y="1462022"/>
            <a:ext cx="3069873" cy="250284"/>
            <a:chOff x="3827219" y="2817"/>
            <a:chExt cx="1365275" cy="416242"/>
          </a:xfrm>
          <a:solidFill>
            <a:schemeClr val="tx2">
              <a:lumMod val="20000"/>
              <a:lumOff val="80000"/>
            </a:schemeClr>
          </a:solidFill>
        </p:grpSpPr>
        <p:sp>
          <p:nvSpPr>
            <p:cNvPr id="8" name="Rounded Rectangle 7"/>
            <p:cNvSpPr/>
            <p:nvPr/>
          </p:nvSpPr>
          <p:spPr>
            <a:xfrm>
              <a:off x="3827219" y="2817"/>
              <a:ext cx="1365275" cy="416242"/>
            </a:xfrm>
            <a:prstGeom prst="roundRect">
              <a:avLst/>
            </a:prstGeom>
            <a:grpFill/>
            <a:ln>
              <a:solidFill>
                <a:schemeClr val="tx2">
                  <a:lumMod val="75000"/>
                </a:schemeClr>
              </a:solid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9" name="Rounded Rectangle 4"/>
            <p:cNvSpPr/>
            <p:nvPr/>
          </p:nvSpPr>
          <p:spPr>
            <a:xfrm>
              <a:off x="3922923" y="35500"/>
              <a:ext cx="1173867" cy="313469"/>
            </a:xfrm>
            <a:prstGeom prst="rect">
              <a:avLst/>
            </a:prstGeom>
            <a:grpFill/>
          </p:spPr>
          <p:style>
            <a:lnRef idx="0">
              <a:scrgbClr r="0" g="0" b="0"/>
            </a:lnRef>
            <a:fillRef idx="0">
              <a:scrgbClr r="0" g="0" b="0"/>
            </a:fillRef>
            <a:effectRef idx="0">
              <a:scrgbClr r="0" g="0" b="0"/>
            </a:effectRef>
            <a:fontRef idx="minor">
              <a:schemeClr val="lt1"/>
            </a:fontRef>
          </p:style>
          <p:txBody>
            <a:bodyPr lIns="5715" tIns="5715" rIns="5715" bIns="5715" spcCol="1270" anchor="ctr"/>
            <a:lstStyle/>
            <a:p>
              <a:pPr algn="ctr" defTabSz="397707">
                <a:lnSpc>
                  <a:spcPct val="90000"/>
                </a:lnSpc>
                <a:spcBef>
                  <a:spcPct val="0"/>
                </a:spcBef>
                <a:spcAft>
                  <a:spcPct val="35000"/>
                </a:spcAft>
                <a:defRPr/>
              </a:pPr>
              <a:r>
                <a:rPr lang="en-GB" sz="900" dirty="0">
                  <a:solidFill>
                    <a:prstClr val="black"/>
                  </a:solidFill>
                  <a:latin typeface="Calibri" panose="020F0502020204030204" pitchFamily="34" charset="0"/>
                  <a:cs typeface="Calibri" panose="020F0502020204030204" pitchFamily="34" charset="0"/>
                </a:rPr>
                <a:t>Take Trauma Team to locations with no surgery teams</a:t>
              </a:r>
            </a:p>
          </p:txBody>
        </p:sp>
      </p:grpSp>
      <p:sp>
        <p:nvSpPr>
          <p:cNvPr id="83972" name="TextBox 9"/>
          <p:cNvSpPr txBox="1">
            <a:spLocks noChangeArrowheads="1"/>
          </p:cNvSpPr>
          <p:nvPr/>
        </p:nvSpPr>
        <p:spPr bwMode="auto">
          <a:xfrm>
            <a:off x="500620" y="908869"/>
            <a:ext cx="1008062" cy="319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912" tIns="45456" rIns="90912" bIns="45456">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fontAlgn="base" hangingPunct="1">
              <a:spcBef>
                <a:spcPct val="0"/>
              </a:spcBef>
              <a:spcAft>
                <a:spcPct val="0"/>
              </a:spcAft>
            </a:pPr>
            <a:r>
              <a:rPr lang="en-GB" altLang="en-US" sz="1400" dirty="0">
                <a:solidFill>
                  <a:prstClr val="black"/>
                </a:solidFill>
              </a:rPr>
              <a:t>AIM</a:t>
            </a:r>
          </a:p>
        </p:txBody>
      </p:sp>
      <p:sp>
        <p:nvSpPr>
          <p:cNvPr id="83973" name="TextBox 10"/>
          <p:cNvSpPr txBox="1">
            <a:spLocks noChangeArrowheads="1"/>
          </p:cNvSpPr>
          <p:nvPr/>
        </p:nvSpPr>
        <p:spPr bwMode="auto">
          <a:xfrm>
            <a:off x="1807170" y="894057"/>
            <a:ext cx="1587539" cy="319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912" tIns="45456" rIns="90912" bIns="45456">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fontAlgn="base" hangingPunct="1">
              <a:spcBef>
                <a:spcPct val="0"/>
              </a:spcBef>
              <a:spcAft>
                <a:spcPct val="0"/>
              </a:spcAft>
            </a:pPr>
            <a:r>
              <a:rPr lang="en-GB" altLang="en-US" sz="1400" dirty="0">
                <a:solidFill>
                  <a:prstClr val="black"/>
                </a:solidFill>
              </a:rPr>
              <a:t>PRIMARY DRIVERS</a:t>
            </a:r>
          </a:p>
        </p:txBody>
      </p:sp>
      <p:sp>
        <p:nvSpPr>
          <p:cNvPr id="83974" name="TextBox 11"/>
          <p:cNvSpPr txBox="1">
            <a:spLocks noChangeArrowheads="1"/>
          </p:cNvSpPr>
          <p:nvPr/>
        </p:nvSpPr>
        <p:spPr bwMode="auto">
          <a:xfrm>
            <a:off x="3436806" y="894057"/>
            <a:ext cx="1728788" cy="319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912" tIns="45456" rIns="90912" bIns="45456">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fontAlgn="base" hangingPunct="1">
              <a:spcBef>
                <a:spcPct val="0"/>
              </a:spcBef>
              <a:spcAft>
                <a:spcPct val="0"/>
              </a:spcAft>
            </a:pPr>
            <a:r>
              <a:rPr lang="en-GB" altLang="en-US" sz="1400" dirty="0">
                <a:solidFill>
                  <a:prstClr val="black"/>
                </a:solidFill>
              </a:rPr>
              <a:t>SECONDARY DRIVERS</a:t>
            </a:r>
          </a:p>
        </p:txBody>
      </p:sp>
      <p:sp>
        <p:nvSpPr>
          <p:cNvPr id="83975" name="TextBox 12"/>
          <p:cNvSpPr txBox="1">
            <a:spLocks noChangeArrowheads="1"/>
          </p:cNvSpPr>
          <p:nvPr/>
        </p:nvSpPr>
        <p:spPr bwMode="auto">
          <a:xfrm>
            <a:off x="5363961" y="869726"/>
            <a:ext cx="3069868" cy="307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912" tIns="45456" rIns="90912" bIns="45456">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fontAlgn="base" hangingPunct="1">
              <a:spcBef>
                <a:spcPct val="0"/>
              </a:spcBef>
              <a:spcAft>
                <a:spcPct val="0"/>
              </a:spcAft>
            </a:pPr>
            <a:r>
              <a:rPr lang="en-GB" altLang="en-US" sz="1400" dirty="0">
                <a:solidFill>
                  <a:prstClr val="black"/>
                </a:solidFill>
              </a:rPr>
              <a:t>TRAUMA TEAM INTERVENTIONS</a:t>
            </a:r>
          </a:p>
        </p:txBody>
      </p:sp>
      <p:grpSp>
        <p:nvGrpSpPr>
          <p:cNvPr id="14" name="Group 13"/>
          <p:cNvGrpSpPr/>
          <p:nvPr/>
        </p:nvGrpSpPr>
        <p:grpSpPr>
          <a:xfrm>
            <a:off x="5355182" y="1786450"/>
            <a:ext cx="3078651" cy="314450"/>
            <a:chOff x="3827219" y="2817"/>
            <a:chExt cx="1369179" cy="416242"/>
          </a:xfrm>
          <a:solidFill>
            <a:schemeClr val="tx2">
              <a:lumMod val="20000"/>
              <a:lumOff val="80000"/>
            </a:schemeClr>
          </a:solidFill>
        </p:grpSpPr>
        <p:sp>
          <p:nvSpPr>
            <p:cNvPr id="15" name="Rounded Rectangle 14"/>
            <p:cNvSpPr/>
            <p:nvPr/>
          </p:nvSpPr>
          <p:spPr>
            <a:xfrm>
              <a:off x="3827219" y="2817"/>
              <a:ext cx="1365275" cy="416242"/>
            </a:xfrm>
            <a:prstGeom prst="roundRect">
              <a:avLst/>
            </a:prstGeom>
            <a:grpFill/>
            <a:ln>
              <a:solidFill>
                <a:schemeClr val="tx2">
                  <a:lumMod val="75000"/>
                </a:schemeClr>
              </a:solid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6" name="Rounded Rectangle 4"/>
            <p:cNvSpPr/>
            <p:nvPr/>
          </p:nvSpPr>
          <p:spPr>
            <a:xfrm>
              <a:off x="3831123" y="35499"/>
              <a:ext cx="1365275" cy="324123"/>
            </a:xfrm>
            <a:prstGeom prst="rect">
              <a:avLst/>
            </a:prstGeom>
            <a:grpFill/>
          </p:spPr>
          <p:style>
            <a:lnRef idx="0">
              <a:scrgbClr r="0" g="0" b="0"/>
            </a:lnRef>
            <a:fillRef idx="0">
              <a:scrgbClr r="0" g="0" b="0"/>
            </a:fillRef>
            <a:effectRef idx="0">
              <a:scrgbClr r="0" g="0" b="0"/>
            </a:effectRef>
            <a:fontRef idx="minor">
              <a:schemeClr val="lt1"/>
            </a:fontRef>
          </p:style>
          <p:txBody>
            <a:bodyPr lIns="5715" tIns="5715" rIns="5715" bIns="5715" spcCol="1270" anchor="ctr"/>
            <a:lstStyle/>
            <a:p>
              <a:pPr algn="ctr" defTabSz="397707">
                <a:lnSpc>
                  <a:spcPct val="90000"/>
                </a:lnSpc>
                <a:spcBef>
                  <a:spcPct val="0"/>
                </a:spcBef>
                <a:spcAft>
                  <a:spcPct val="35000"/>
                </a:spcAft>
                <a:defRPr/>
              </a:pPr>
              <a:r>
                <a:rPr lang="en-GB" sz="900" dirty="0">
                  <a:solidFill>
                    <a:prstClr val="black"/>
                  </a:solidFill>
                  <a:latin typeface="Calibri" panose="020F0502020204030204" pitchFamily="34" charset="0"/>
                  <a:cs typeface="Calibri" panose="020F0502020204030204" pitchFamily="34" charset="0"/>
                </a:rPr>
                <a:t>Improve access to surgical opinion for remote communities through development of an App</a:t>
              </a:r>
            </a:p>
          </p:txBody>
        </p:sp>
      </p:grpSp>
      <p:grpSp>
        <p:nvGrpSpPr>
          <p:cNvPr id="20" name="Group 19"/>
          <p:cNvGrpSpPr/>
          <p:nvPr/>
        </p:nvGrpSpPr>
        <p:grpSpPr>
          <a:xfrm>
            <a:off x="5379989" y="2449272"/>
            <a:ext cx="3087427" cy="227160"/>
            <a:chOff x="3827219" y="2817"/>
            <a:chExt cx="1365275" cy="416242"/>
          </a:xfrm>
          <a:solidFill>
            <a:schemeClr val="tx2">
              <a:lumMod val="20000"/>
              <a:lumOff val="80000"/>
            </a:schemeClr>
          </a:solidFill>
        </p:grpSpPr>
        <p:sp>
          <p:nvSpPr>
            <p:cNvPr id="21" name="Rounded Rectangle 20"/>
            <p:cNvSpPr/>
            <p:nvPr/>
          </p:nvSpPr>
          <p:spPr>
            <a:xfrm>
              <a:off x="3827219" y="2817"/>
              <a:ext cx="1365275" cy="416242"/>
            </a:xfrm>
            <a:prstGeom prst="roundRect">
              <a:avLst/>
            </a:prstGeom>
            <a:grpFill/>
            <a:ln>
              <a:solidFill>
                <a:schemeClr val="tx2">
                  <a:lumMod val="75000"/>
                </a:schemeClr>
              </a:solid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2" name="Rounded Rectangle 4"/>
            <p:cNvSpPr/>
            <p:nvPr/>
          </p:nvSpPr>
          <p:spPr>
            <a:xfrm>
              <a:off x="3834981" y="35499"/>
              <a:ext cx="1357512" cy="375604"/>
            </a:xfrm>
            <a:prstGeom prst="rect">
              <a:avLst/>
            </a:prstGeom>
            <a:grpFill/>
          </p:spPr>
          <p:style>
            <a:lnRef idx="0">
              <a:scrgbClr r="0" g="0" b="0"/>
            </a:lnRef>
            <a:fillRef idx="0">
              <a:scrgbClr r="0" g="0" b="0"/>
            </a:fillRef>
            <a:effectRef idx="0">
              <a:scrgbClr r="0" g="0" b="0"/>
            </a:effectRef>
            <a:fontRef idx="minor">
              <a:schemeClr val="lt1"/>
            </a:fontRef>
          </p:style>
          <p:txBody>
            <a:bodyPr lIns="5715" tIns="5715" rIns="5715" bIns="5715" spcCol="1270" anchor="ctr"/>
            <a:lstStyle/>
            <a:p>
              <a:pPr algn="ctr" defTabSz="397707">
                <a:lnSpc>
                  <a:spcPct val="90000"/>
                </a:lnSpc>
                <a:spcBef>
                  <a:spcPct val="0"/>
                </a:spcBef>
                <a:spcAft>
                  <a:spcPct val="35000"/>
                </a:spcAft>
                <a:defRPr/>
              </a:pPr>
              <a:r>
                <a:rPr lang="en-GB" sz="900" dirty="0">
                  <a:solidFill>
                    <a:prstClr val="black"/>
                  </a:solidFill>
                  <a:latin typeface="Calibri" panose="020F0502020204030204" pitchFamily="34" charset="0"/>
                  <a:cs typeface="Calibri" panose="020F0502020204030204" pitchFamily="34" charset="0"/>
                </a:rPr>
                <a:t>Provide training in surgical skills where local surgeons exist</a:t>
              </a:r>
            </a:p>
          </p:txBody>
        </p:sp>
      </p:grpSp>
      <p:grpSp>
        <p:nvGrpSpPr>
          <p:cNvPr id="23" name="Group 22"/>
          <p:cNvGrpSpPr/>
          <p:nvPr/>
        </p:nvGrpSpPr>
        <p:grpSpPr>
          <a:xfrm>
            <a:off x="5377126" y="2164005"/>
            <a:ext cx="3069868" cy="233081"/>
            <a:chOff x="3827219" y="2817"/>
            <a:chExt cx="1365275" cy="416242"/>
          </a:xfrm>
          <a:solidFill>
            <a:schemeClr val="tx2">
              <a:lumMod val="20000"/>
              <a:lumOff val="80000"/>
            </a:schemeClr>
          </a:solidFill>
        </p:grpSpPr>
        <p:sp>
          <p:nvSpPr>
            <p:cNvPr id="24" name="Rounded Rectangle 23"/>
            <p:cNvSpPr/>
            <p:nvPr/>
          </p:nvSpPr>
          <p:spPr>
            <a:xfrm>
              <a:off x="3827219" y="2817"/>
              <a:ext cx="1365275" cy="416242"/>
            </a:xfrm>
            <a:prstGeom prst="roundRect">
              <a:avLst/>
            </a:prstGeom>
            <a:grpFill/>
            <a:ln>
              <a:solidFill>
                <a:schemeClr val="tx2">
                  <a:lumMod val="75000"/>
                </a:schemeClr>
              </a:solid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5" name="Rounded Rectangle 4"/>
            <p:cNvSpPr/>
            <p:nvPr/>
          </p:nvSpPr>
          <p:spPr>
            <a:xfrm>
              <a:off x="3922922" y="35499"/>
              <a:ext cx="1173867" cy="375604"/>
            </a:xfrm>
            <a:prstGeom prst="rect">
              <a:avLst/>
            </a:prstGeom>
            <a:grpFill/>
          </p:spPr>
          <p:style>
            <a:lnRef idx="0">
              <a:scrgbClr r="0" g="0" b="0"/>
            </a:lnRef>
            <a:fillRef idx="0">
              <a:scrgbClr r="0" g="0" b="0"/>
            </a:fillRef>
            <a:effectRef idx="0">
              <a:scrgbClr r="0" g="0" b="0"/>
            </a:effectRef>
            <a:fontRef idx="minor">
              <a:schemeClr val="lt1"/>
            </a:fontRef>
          </p:style>
          <p:txBody>
            <a:bodyPr lIns="5715" tIns="5715" rIns="5715" bIns="5715" spcCol="1270" anchor="ctr"/>
            <a:lstStyle/>
            <a:p>
              <a:pPr algn="ctr" defTabSz="397707">
                <a:lnSpc>
                  <a:spcPct val="90000"/>
                </a:lnSpc>
                <a:spcBef>
                  <a:spcPct val="0"/>
                </a:spcBef>
                <a:spcAft>
                  <a:spcPct val="35000"/>
                </a:spcAft>
                <a:defRPr/>
              </a:pPr>
              <a:r>
                <a:rPr lang="en-GB" sz="900" dirty="0">
                  <a:solidFill>
                    <a:prstClr val="black"/>
                  </a:solidFill>
                  <a:latin typeface="Calibri" panose="020F0502020204030204" pitchFamily="34" charset="0"/>
                  <a:cs typeface="Calibri" panose="020F0502020204030204" pitchFamily="34" charset="0"/>
                </a:rPr>
                <a:t>Provide surgery free of charge to patients unable to pay</a:t>
              </a:r>
            </a:p>
          </p:txBody>
        </p:sp>
      </p:grpSp>
      <p:grpSp>
        <p:nvGrpSpPr>
          <p:cNvPr id="29" name="Group 28"/>
          <p:cNvGrpSpPr/>
          <p:nvPr/>
        </p:nvGrpSpPr>
        <p:grpSpPr>
          <a:xfrm>
            <a:off x="5355180" y="3634282"/>
            <a:ext cx="3087425" cy="237433"/>
            <a:chOff x="3827219" y="2817"/>
            <a:chExt cx="1365275" cy="416242"/>
          </a:xfrm>
          <a:solidFill>
            <a:schemeClr val="tx2">
              <a:lumMod val="20000"/>
              <a:lumOff val="80000"/>
            </a:schemeClr>
          </a:solidFill>
        </p:grpSpPr>
        <p:sp>
          <p:nvSpPr>
            <p:cNvPr id="30" name="Rounded Rectangle 29"/>
            <p:cNvSpPr/>
            <p:nvPr/>
          </p:nvSpPr>
          <p:spPr>
            <a:xfrm>
              <a:off x="3827219" y="2817"/>
              <a:ext cx="1365275" cy="416242"/>
            </a:xfrm>
            <a:prstGeom prst="roundRect">
              <a:avLst/>
            </a:prstGeom>
            <a:grpFill/>
            <a:ln>
              <a:solidFill>
                <a:schemeClr val="tx2">
                  <a:lumMod val="75000"/>
                </a:schemeClr>
              </a:solid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1" name="Rounded Rectangle 4"/>
            <p:cNvSpPr/>
            <p:nvPr/>
          </p:nvSpPr>
          <p:spPr>
            <a:xfrm>
              <a:off x="3922922" y="35499"/>
              <a:ext cx="1173867" cy="375604"/>
            </a:xfrm>
            <a:prstGeom prst="rect">
              <a:avLst/>
            </a:prstGeom>
            <a:grpFill/>
          </p:spPr>
          <p:style>
            <a:lnRef idx="0">
              <a:scrgbClr r="0" g="0" b="0"/>
            </a:lnRef>
            <a:fillRef idx="0">
              <a:scrgbClr r="0" g="0" b="0"/>
            </a:fillRef>
            <a:effectRef idx="0">
              <a:scrgbClr r="0" g="0" b="0"/>
            </a:effectRef>
            <a:fontRef idx="minor">
              <a:schemeClr val="lt1"/>
            </a:fontRef>
          </p:style>
          <p:txBody>
            <a:bodyPr lIns="5715" tIns="5715" rIns="5715" bIns="5715" spcCol="1270" anchor="ctr"/>
            <a:lstStyle/>
            <a:p>
              <a:pPr algn="ctr" defTabSz="397707">
                <a:lnSpc>
                  <a:spcPct val="90000"/>
                </a:lnSpc>
                <a:spcBef>
                  <a:spcPct val="0"/>
                </a:spcBef>
                <a:spcAft>
                  <a:spcPct val="35000"/>
                </a:spcAft>
                <a:defRPr/>
              </a:pPr>
              <a:r>
                <a:rPr lang="en-GB" sz="900" dirty="0">
                  <a:solidFill>
                    <a:prstClr val="black"/>
                  </a:solidFill>
                  <a:latin typeface="Calibri" panose="020F0502020204030204" pitchFamily="34" charset="0"/>
                  <a:cs typeface="Calibri" panose="020F0502020204030204" pitchFamily="34" charset="0"/>
                </a:rPr>
                <a:t>Provide skills training to theatre staff</a:t>
              </a:r>
            </a:p>
          </p:txBody>
        </p:sp>
      </p:grpSp>
      <p:grpSp>
        <p:nvGrpSpPr>
          <p:cNvPr id="32" name="Group 31"/>
          <p:cNvGrpSpPr/>
          <p:nvPr/>
        </p:nvGrpSpPr>
        <p:grpSpPr>
          <a:xfrm>
            <a:off x="5342013" y="3336298"/>
            <a:ext cx="3087425" cy="230580"/>
            <a:chOff x="3827219" y="2817"/>
            <a:chExt cx="1365275" cy="416242"/>
          </a:xfrm>
          <a:solidFill>
            <a:schemeClr val="tx2">
              <a:lumMod val="20000"/>
              <a:lumOff val="80000"/>
            </a:schemeClr>
          </a:solidFill>
        </p:grpSpPr>
        <p:sp>
          <p:nvSpPr>
            <p:cNvPr id="33" name="Rounded Rectangle 32"/>
            <p:cNvSpPr/>
            <p:nvPr/>
          </p:nvSpPr>
          <p:spPr>
            <a:xfrm>
              <a:off x="3827219" y="2817"/>
              <a:ext cx="1365275" cy="416242"/>
            </a:xfrm>
            <a:prstGeom prst="roundRect">
              <a:avLst/>
            </a:prstGeom>
            <a:grpFill/>
            <a:ln>
              <a:solidFill>
                <a:schemeClr val="tx2">
                  <a:lumMod val="75000"/>
                </a:schemeClr>
              </a:solid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4" name="Rounded Rectangle 4"/>
            <p:cNvSpPr/>
            <p:nvPr/>
          </p:nvSpPr>
          <p:spPr>
            <a:xfrm>
              <a:off x="3838863" y="35496"/>
              <a:ext cx="1353631" cy="377508"/>
            </a:xfrm>
            <a:prstGeom prst="rect">
              <a:avLst/>
            </a:prstGeom>
            <a:grpFill/>
          </p:spPr>
          <p:style>
            <a:lnRef idx="0">
              <a:scrgbClr r="0" g="0" b="0"/>
            </a:lnRef>
            <a:fillRef idx="0">
              <a:scrgbClr r="0" g="0" b="0"/>
            </a:fillRef>
            <a:effectRef idx="0">
              <a:scrgbClr r="0" g="0" b="0"/>
            </a:effectRef>
            <a:fontRef idx="minor">
              <a:schemeClr val="lt1"/>
            </a:fontRef>
          </p:style>
          <p:txBody>
            <a:bodyPr lIns="5715" tIns="5715" rIns="5715" bIns="5715" spcCol="1270" anchor="ctr"/>
            <a:lstStyle/>
            <a:p>
              <a:pPr algn="ctr" defTabSz="397707">
                <a:lnSpc>
                  <a:spcPct val="90000"/>
                </a:lnSpc>
                <a:spcAft>
                  <a:spcPct val="35000"/>
                </a:spcAft>
                <a:defRPr/>
              </a:pPr>
              <a:r>
                <a:rPr lang="en-GB" sz="900" dirty="0">
                  <a:solidFill>
                    <a:prstClr val="black"/>
                  </a:solidFill>
                  <a:latin typeface="Calibri" panose="020F0502020204030204" pitchFamily="34" charset="0"/>
                  <a:cs typeface="Calibri" panose="020F0502020204030204" pitchFamily="34" charset="0"/>
                </a:rPr>
                <a:t>Provide anaesthesia skills training where local anaesthetists exist</a:t>
              </a:r>
            </a:p>
          </p:txBody>
        </p:sp>
      </p:grpSp>
      <p:cxnSp>
        <p:nvCxnSpPr>
          <p:cNvPr id="36" name="Straight Connector 35"/>
          <p:cNvCxnSpPr>
            <a:cxnSpLocks/>
          </p:cNvCxnSpPr>
          <p:nvPr/>
        </p:nvCxnSpPr>
        <p:spPr>
          <a:xfrm>
            <a:off x="1350172" y="3992796"/>
            <a:ext cx="456998" cy="0"/>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nvGrpSpPr>
          <p:cNvPr id="38" name="Group 37"/>
          <p:cNvGrpSpPr/>
          <p:nvPr/>
        </p:nvGrpSpPr>
        <p:grpSpPr>
          <a:xfrm>
            <a:off x="5346397" y="4652936"/>
            <a:ext cx="3096206" cy="227161"/>
            <a:chOff x="3827219" y="2817"/>
            <a:chExt cx="1365275" cy="416242"/>
          </a:xfrm>
          <a:solidFill>
            <a:schemeClr val="tx2">
              <a:lumMod val="20000"/>
              <a:lumOff val="80000"/>
            </a:schemeClr>
          </a:solidFill>
        </p:grpSpPr>
        <p:sp>
          <p:nvSpPr>
            <p:cNvPr id="39" name="Rounded Rectangle 38"/>
            <p:cNvSpPr/>
            <p:nvPr/>
          </p:nvSpPr>
          <p:spPr>
            <a:xfrm>
              <a:off x="3827219" y="2817"/>
              <a:ext cx="1365275" cy="416242"/>
            </a:xfrm>
            <a:prstGeom prst="roundRect">
              <a:avLst/>
            </a:prstGeom>
            <a:grpFill/>
            <a:ln>
              <a:solidFill>
                <a:schemeClr val="tx2">
                  <a:lumMod val="75000"/>
                </a:schemeClr>
              </a:solid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US" dirty="0"/>
            </a:p>
          </p:txBody>
        </p:sp>
        <p:sp>
          <p:nvSpPr>
            <p:cNvPr id="40" name="Rounded Rectangle 4"/>
            <p:cNvSpPr/>
            <p:nvPr/>
          </p:nvSpPr>
          <p:spPr>
            <a:xfrm>
              <a:off x="3915994" y="94629"/>
              <a:ext cx="1173867" cy="249919"/>
            </a:xfrm>
            <a:prstGeom prst="rect">
              <a:avLst/>
            </a:prstGeom>
            <a:grpFill/>
          </p:spPr>
          <p:style>
            <a:lnRef idx="0">
              <a:scrgbClr r="0" g="0" b="0"/>
            </a:lnRef>
            <a:fillRef idx="0">
              <a:scrgbClr r="0" g="0" b="0"/>
            </a:fillRef>
            <a:effectRef idx="0">
              <a:scrgbClr r="0" g="0" b="0"/>
            </a:effectRef>
            <a:fontRef idx="minor">
              <a:schemeClr val="lt1"/>
            </a:fontRef>
          </p:style>
          <p:txBody>
            <a:bodyPr lIns="5715" tIns="5715" rIns="5715" bIns="5715" spcCol="1270" anchor="ctr"/>
            <a:lstStyle/>
            <a:p>
              <a:pPr algn="ctr" defTabSz="397707">
                <a:lnSpc>
                  <a:spcPct val="90000"/>
                </a:lnSpc>
                <a:spcBef>
                  <a:spcPct val="0"/>
                </a:spcBef>
                <a:spcAft>
                  <a:spcPct val="35000"/>
                </a:spcAft>
                <a:defRPr/>
              </a:pPr>
              <a:r>
                <a:rPr lang="en-GB" sz="900" dirty="0">
                  <a:solidFill>
                    <a:prstClr val="black"/>
                  </a:solidFill>
                  <a:latin typeface="Calibri" panose="020F0502020204030204" pitchFamily="34" charset="0"/>
                  <a:cs typeface="Calibri" panose="020F0502020204030204" pitchFamily="34" charset="0"/>
                </a:rPr>
                <a:t>Donation of basic equipment</a:t>
              </a:r>
            </a:p>
          </p:txBody>
        </p:sp>
      </p:grpSp>
      <p:sp>
        <p:nvSpPr>
          <p:cNvPr id="41" name="Rounded Rectangle 40"/>
          <p:cNvSpPr/>
          <p:nvPr/>
        </p:nvSpPr>
        <p:spPr>
          <a:xfrm>
            <a:off x="900113" y="188916"/>
            <a:ext cx="7567300" cy="622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90912" tIns="45456" rIns="90912" bIns="45456" anchor="ctr"/>
          <a:lstStyle/>
          <a:p>
            <a:pPr algn="ctr">
              <a:defRPr/>
            </a:pPr>
            <a:r>
              <a:rPr lang="en-GB" sz="3200" b="1" dirty="0">
                <a:solidFill>
                  <a:prstClr val="white"/>
                </a:solidFill>
                <a:latin typeface="Calibri" panose="020F0502020204030204" pitchFamily="34" charset="0"/>
                <a:cs typeface="Calibri" panose="020F0502020204030204" pitchFamily="34" charset="0"/>
              </a:rPr>
              <a:t>Individual Project Plan: Trauma Team</a:t>
            </a:r>
          </a:p>
        </p:txBody>
      </p:sp>
      <p:grpSp>
        <p:nvGrpSpPr>
          <p:cNvPr id="35" name="Group 34"/>
          <p:cNvGrpSpPr/>
          <p:nvPr/>
        </p:nvGrpSpPr>
        <p:grpSpPr>
          <a:xfrm>
            <a:off x="5371207" y="4336954"/>
            <a:ext cx="3096206" cy="227161"/>
            <a:chOff x="3827219" y="2817"/>
            <a:chExt cx="1365275" cy="416242"/>
          </a:xfrm>
          <a:solidFill>
            <a:schemeClr val="tx2">
              <a:lumMod val="20000"/>
              <a:lumOff val="80000"/>
            </a:schemeClr>
          </a:solidFill>
        </p:grpSpPr>
        <p:sp>
          <p:nvSpPr>
            <p:cNvPr id="37" name="Rounded Rectangle 36"/>
            <p:cNvSpPr/>
            <p:nvPr/>
          </p:nvSpPr>
          <p:spPr>
            <a:xfrm>
              <a:off x="3827219" y="2817"/>
              <a:ext cx="1365275" cy="416242"/>
            </a:xfrm>
            <a:prstGeom prst="roundRect">
              <a:avLst/>
            </a:prstGeom>
            <a:grpFill/>
            <a:ln>
              <a:solidFill>
                <a:schemeClr val="tx2">
                  <a:lumMod val="75000"/>
                </a:schemeClr>
              </a:solid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2" name="Rounded Rectangle 4"/>
            <p:cNvSpPr/>
            <p:nvPr/>
          </p:nvSpPr>
          <p:spPr>
            <a:xfrm>
              <a:off x="3922922" y="35499"/>
              <a:ext cx="1173867" cy="375604"/>
            </a:xfrm>
            <a:prstGeom prst="rect">
              <a:avLst/>
            </a:prstGeom>
            <a:grpFill/>
          </p:spPr>
          <p:style>
            <a:lnRef idx="0">
              <a:scrgbClr r="0" g="0" b="0"/>
            </a:lnRef>
            <a:fillRef idx="0">
              <a:scrgbClr r="0" g="0" b="0"/>
            </a:fillRef>
            <a:effectRef idx="0">
              <a:scrgbClr r="0" g="0" b="0"/>
            </a:effectRef>
            <a:fontRef idx="minor">
              <a:schemeClr val="lt1"/>
            </a:fontRef>
          </p:style>
          <p:txBody>
            <a:bodyPr lIns="5715" tIns="5715" rIns="5715" bIns="5715" spcCol="1270" anchor="ctr"/>
            <a:lstStyle/>
            <a:p>
              <a:pPr algn="ctr" defTabSz="397707">
                <a:lnSpc>
                  <a:spcPct val="90000"/>
                </a:lnSpc>
                <a:spcBef>
                  <a:spcPct val="0"/>
                </a:spcBef>
                <a:spcAft>
                  <a:spcPct val="35000"/>
                </a:spcAft>
                <a:defRPr/>
              </a:pPr>
              <a:r>
                <a:rPr lang="en-GB" sz="900" dirty="0">
                  <a:solidFill>
                    <a:prstClr val="black"/>
                  </a:solidFill>
                  <a:latin typeface="Calibri" panose="020F0502020204030204" pitchFamily="34" charset="0"/>
                  <a:cs typeface="Calibri" panose="020F0502020204030204" pitchFamily="34" charset="0"/>
                </a:rPr>
                <a:t>Refer for GRASPIT training</a:t>
              </a:r>
            </a:p>
          </p:txBody>
        </p:sp>
      </p:grpSp>
      <p:grpSp>
        <p:nvGrpSpPr>
          <p:cNvPr id="43" name="Group 42">
            <a:extLst>
              <a:ext uri="{FF2B5EF4-FFF2-40B4-BE49-F238E27FC236}">
                <a16:creationId xmlns:a16="http://schemas.microsoft.com/office/drawing/2014/main" id="{D10F052A-E575-8042-818D-C05DA67A7AF3}"/>
              </a:ext>
            </a:extLst>
          </p:cNvPr>
          <p:cNvGrpSpPr/>
          <p:nvPr/>
        </p:nvGrpSpPr>
        <p:grpSpPr>
          <a:xfrm>
            <a:off x="5346399" y="3966530"/>
            <a:ext cx="3096206" cy="272567"/>
            <a:chOff x="3827219" y="2817"/>
            <a:chExt cx="1365275" cy="416242"/>
          </a:xfrm>
          <a:solidFill>
            <a:schemeClr val="tx2">
              <a:lumMod val="20000"/>
              <a:lumOff val="80000"/>
            </a:schemeClr>
          </a:solidFill>
        </p:grpSpPr>
        <p:sp>
          <p:nvSpPr>
            <p:cNvPr id="44" name="Rounded Rectangle 43">
              <a:extLst>
                <a:ext uri="{FF2B5EF4-FFF2-40B4-BE49-F238E27FC236}">
                  <a16:creationId xmlns:a16="http://schemas.microsoft.com/office/drawing/2014/main" id="{48E31ECC-C4DC-8446-B8E9-556EC38E3832}"/>
                </a:ext>
              </a:extLst>
            </p:cNvPr>
            <p:cNvSpPr/>
            <p:nvPr/>
          </p:nvSpPr>
          <p:spPr>
            <a:xfrm>
              <a:off x="3827219" y="2817"/>
              <a:ext cx="1365275" cy="416242"/>
            </a:xfrm>
            <a:prstGeom prst="roundRect">
              <a:avLst/>
            </a:prstGeom>
            <a:grpFill/>
            <a:ln>
              <a:solidFill>
                <a:schemeClr val="tx2">
                  <a:lumMod val="75000"/>
                </a:schemeClr>
              </a:solid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5" name="Rounded Rectangle 4">
              <a:extLst>
                <a:ext uri="{FF2B5EF4-FFF2-40B4-BE49-F238E27FC236}">
                  <a16:creationId xmlns:a16="http://schemas.microsoft.com/office/drawing/2014/main" id="{7D79724C-D983-E34F-BE5A-06E9AB64C502}"/>
                </a:ext>
              </a:extLst>
            </p:cNvPr>
            <p:cNvSpPr/>
            <p:nvPr/>
          </p:nvSpPr>
          <p:spPr>
            <a:xfrm>
              <a:off x="3922922" y="35499"/>
              <a:ext cx="1173867" cy="375604"/>
            </a:xfrm>
            <a:prstGeom prst="rect">
              <a:avLst/>
            </a:prstGeom>
            <a:grpFill/>
          </p:spPr>
          <p:style>
            <a:lnRef idx="0">
              <a:scrgbClr r="0" g="0" b="0"/>
            </a:lnRef>
            <a:fillRef idx="0">
              <a:scrgbClr r="0" g="0" b="0"/>
            </a:fillRef>
            <a:effectRef idx="0">
              <a:scrgbClr r="0" g="0" b="0"/>
            </a:effectRef>
            <a:fontRef idx="minor">
              <a:schemeClr val="lt1"/>
            </a:fontRef>
          </p:style>
          <p:txBody>
            <a:bodyPr lIns="5715" tIns="5715" rIns="5715" bIns="5715" spcCol="1270" anchor="ctr"/>
            <a:lstStyle/>
            <a:p>
              <a:pPr algn="ctr" defTabSz="397707">
                <a:lnSpc>
                  <a:spcPct val="90000"/>
                </a:lnSpc>
                <a:spcBef>
                  <a:spcPct val="0"/>
                </a:spcBef>
                <a:spcAft>
                  <a:spcPct val="35000"/>
                </a:spcAft>
                <a:defRPr/>
              </a:pPr>
              <a:r>
                <a:rPr lang="en-GB" sz="900" dirty="0">
                  <a:solidFill>
                    <a:prstClr val="black"/>
                  </a:solidFill>
                  <a:latin typeface="Calibri" panose="020F0502020204030204" pitchFamily="34" charset="0"/>
                  <a:cs typeface="Calibri" panose="020F0502020204030204" pitchFamily="34" charset="0"/>
                </a:rPr>
                <a:t>Provide orthopaedic nursing and physiotherapy raining</a:t>
              </a:r>
            </a:p>
          </p:txBody>
        </p:sp>
      </p:grpSp>
      <p:grpSp>
        <p:nvGrpSpPr>
          <p:cNvPr id="46" name="Group 45">
            <a:extLst>
              <a:ext uri="{FF2B5EF4-FFF2-40B4-BE49-F238E27FC236}">
                <a16:creationId xmlns:a16="http://schemas.microsoft.com/office/drawing/2014/main" id="{ED98A4C7-D0A5-F94F-BDFE-A9D5F500FA23}"/>
              </a:ext>
            </a:extLst>
          </p:cNvPr>
          <p:cNvGrpSpPr/>
          <p:nvPr/>
        </p:nvGrpSpPr>
        <p:grpSpPr>
          <a:xfrm>
            <a:off x="5346397" y="4977297"/>
            <a:ext cx="3096206" cy="227161"/>
            <a:chOff x="3827219" y="2817"/>
            <a:chExt cx="1365275" cy="420220"/>
          </a:xfrm>
          <a:solidFill>
            <a:schemeClr val="tx2">
              <a:lumMod val="20000"/>
              <a:lumOff val="80000"/>
            </a:schemeClr>
          </a:solidFill>
        </p:grpSpPr>
        <p:sp>
          <p:nvSpPr>
            <p:cNvPr id="47" name="Rounded Rectangle 46">
              <a:extLst>
                <a:ext uri="{FF2B5EF4-FFF2-40B4-BE49-F238E27FC236}">
                  <a16:creationId xmlns:a16="http://schemas.microsoft.com/office/drawing/2014/main" id="{45BCB6D4-E0BC-6D45-A2AB-F2EE4952CADF}"/>
                </a:ext>
              </a:extLst>
            </p:cNvPr>
            <p:cNvSpPr/>
            <p:nvPr/>
          </p:nvSpPr>
          <p:spPr>
            <a:xfrm>
              <a:off x="3827219" y="2817"/>
              <a:ext cx="1365275" cy="416242"/>
            </a:xfrm>
            <a:prstGeom prst="roundRect">
              <a:avLst/>
            </a:prstGeom>
            <a:grpFill/>
            <a:ln>
              <a:solidFill>
                <a:schemeClr val="tx2">
                  <a:lumMod val="75000"/>
                </a:schemeClr>
              </a:solid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8" name="Rounded Rectangle 4">
              <a:extLst>
                <a:ext uri="{FF2B5EF4-FFF2-40B4-BE49-F238E27FC236}">
                  <a16:creationId xmlns:a16="http://schemas.microsoft.com/office/drawing/2014/main" id="{01F0AA0F-0D29-A54A-A2F4-4790BB13B69B}"/>
                </a:ext>
              </a:extLst>
            </p:cNvPr>
            <p:cNvSpPr/>
            <p:nvPr/>
          </p:nvSpPr>
          <p:spPr>
            <a:xfrm>
              <a:off x="3905424" y="47433"/>
              <a:ext cx="1173867" cy="375604"/>
            </a:xfrm>
            <a:prstGeom prst="rect">
              <a:avLst/>
            </a:prstGeom>
            <a:grpFill/>
          </p:spPr>
          <p:style>
            <a:lnRef idx="0">
              <a:scrgbClr r="0" g="0" b="0"/>
            </a:lnRef>
            <a:fillRef idx="0">
              <a:scrgbClr r="0" g="0" b="0"/>
            </a:fillRef>
            <a:effectRef idx="0">
              <a:scrgbClr r="0" g="0" b="0"/>
            </a:effectRef>
            <a:fontRef idx="minor">
              <a:schemeClr val="lt1"/>
            </a:fontRef>
          </p:style>
          <p:txBody>
            <a:bodyPr lIns="5715" tIns="5715" rIns="5715" bIns="5715" spcCol="1270" anchor="ctr"/>
            <a:lstStyle/>
            <a:p>
              <a:pPr algn="ctr" defTabSz="397707">
                <a:lnSpc>
                  <a:spcPct val="90000"/>
                </a:lnSpc>
                <a:spcBef>
                  <a:spcPct val="0"/>
                </a:spcBef>
                <a:spcAft>
                  <a:spcPct val="35000"/>
                </a:spcAft>
                <a:defRPr/>
              </a:pPr>
              <a:r>
                <a:rPr lang="en-GB" sz="900" dirty="0">
                  <a:solidFill>
                    <a:prstClr val="black"/>
                  </a:solidFill>
                  <a:latin typeface="Calibri" panose="020F0502020204030204" pitchFamily="34" charset="0"/>
                  <a:cs typeface="Calibri" panose="020F0502020204030204" pitchFamily="34" charset="0"/>
                </a:rPr>
                <a:t>Provide training in the use of equipment </a:t>
              </a:r>
              <a:r>
                <a:rPr lang="en-GB" sz="900" dirty="0" err="1">
                  <a:solidFill>
                    <a:prstClr val="black"/>
                  </a:solidFill>
                  <a:latin typeface="Calibri" panose="020F0502020204030204" pitchFamily="34" charset="0"/>
                  <a:cs typeface="Calibri" panose="020F0502020204030204" pitchFamily="34" charset="0"/>
                </a:rPr>
                <a:t>incl</a:t>
              </a:r>
              <a:r>
                <a:rPr lang="en-GB" sz="900" dirty="0">
                  <a:solidFill>
                    <a:prstClr val="black"/>
                  </a:solidFill>
                  <a:latin typeface="Calibri" panose="020F0502020204030204" pitchFamily="34" charset="0"/>
                  <a:cs typeface="Calibri" panose="020F0502020204030204" pitchFamily="34" charset="0"/>
                </a:rPr>
                <a:t> imaging </a:t>
              </a:r>
            </a:p>
          </p:txBody>
        </p:sp>
      </p:grpSp>
      <p:grpSp>
        <p:nvGrpSpPr>
          <p:cNvPr id="49" name="Group 48">
            <a:extLst>
              <a:ext uri="{FF2B5EF4-FFF2-40B4-BE49-F238E27FC236}">
                <a16:creationId xmlns:a16="http://schemas.microsoft.com/office/drawing/2014/main" id="{BAC036A0-F63D-D646-8B8B-7E8B6114E240}"/>
              </a:ext>
            </a:extLst>
          </p:cNvPr>
          <p:cNvGrpSpPr/>
          <p:nvPr/>
        </p:nvGrpSpPr>
        <p:grpSpPr>
          <a:xfrm>
            <a:off x="5330683" y="5294070"/>
            <a:ext cx="3096206" cy="253021"/>
            <a:chOff x="3827219" y="2817"/>
            <a:chExt cx="1365275" cy="416242"/>
          </a:xfrm>
          <a:solidFill>
            <a:schemeClr val="tx2">
              <a:lumMod val="20000"/>
              <a:lumOff val="80000"/>
            </a:schemeClr>
          </a:solidFill>
        </p:grpSpPr>
        <p:sp>
          <p:nvSpPr>
            <p:cNvPr id="50" name="Rounded Rectangle 49">
              <a:extLst>
                <a:ext uri="{FF2B5EF4-FFF2-40B4-BE49-F238E27FC236}">
                  <a16:creationId xmlns:a16="http://schemas.microsoft.com/office/drawing/2014/main" id="{D627F507-D0FC-5340-B412-494470E06273}"/>
                </a:ext>
              </a:extLst>
            </p:cNvPr>
            <p:cNvSpPr/>
            <p:nvPr/>
          </p:nvSpPr>
          <p:spPr>
            <a:xfrm>
              <a:off x="3827219" y="2817"/>
              <a:ext cx="1365275" cy="416242"/>
            </a:xfrm>
            <a:prstGeom prst="roundRect">
              <a:avLst/>
            </a:prstGeom>
            <a:grpFill/>
            <a:ln>
              <a:solidFill>
                <a:schemeClr val="tx2">
                  <a:lumMod val="75000"/>
                </a:schemeClr>
              </a:solid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1" name="Rounded Rectangle 4">
              <a:extLst>
                <a:ext uri="{FF2B5EF4-FFF2-40B4-BE49-F238E27FC236}">
                  <a16:creationId xmlns:a16="http://schemas.microsoft.com/office/drawing/2014/main" id="{B7FB9421-9B5B-9346-8247-5F73993AD605}"/>
                </a:ext>
              </a:extLst>
            </p:cNvPr>
            <p:cNvSpPr/>
            <p:nvPr/>
          </p:nvSpPr>
          <p:spPr>
            <a:xfrm>
              <a:off x="3922922" y="35499"/>
              <a:ext cx="1173867" cy="375604"/>
            </a:xfrm>
            <a:prstGeom prst="rect">
              <a:avLst/>
            </a:prstGeom>
            <a:grpFill/>
          </p:spPr>
          <p:style>
            <a:lnRef idx="0">
              <a:scrgbClr r="0" g="0" b="0"/>
            </a:lnRef>
            <a:fillRef idx="0">
              <a:scrgbClr r="0" g="0" b="0"/>
            </a:fillRef>
            <a:effectRef idx="0">
              <a:scrgbClr r="0" g="0" b="0"/>
            </a:effectRef>
            <a:fontRef idx="minor">
              <a:schemeClr val="lt1"/>
            </a:fontRef>
          </p:style>
          <p:txBody>
            <a:bodyPr lIns="5715" tIns="5715" rIns="5715" bIns="5715" spcCol="1270" anchor="ctr"/>
            <a:lstStyle/>
            <a:p>
              <a:pPr algn="ctr" defTabSz="397707">
                <a:lnSpc>
                  <a:spcPct val="90000"/>
                </a:lnSpc>
                <a:spcBef>
                  <a:spcPct val="0"/>
                </a:spcBef>
                <a:spcAft>
                  <a:spcPct val="35000"/>
                </a:spcAft>
                <a:defRPr/>
              </a:pPr>
              <a:r>
                <a:rPr lang="en-GB" sz="900" dirty="0">
                  <a:solidFill>
                    <a:prstClr val="black"/>
                  </a:solidFill>
                  <a:latin typeface="Calibri" panose="020F0502020204030204" pitchFamily="34" charset="0"/>
                  <a:cs typeface="Calibri" panose="020F0502020204030204" pitchFamily="34" charset="0"/>
                </a:rPr>
                <a:t>Training about the need for patient safety measures</a:t>
              </a:r>
            </a:p>
          </p:txBody>
        </p:sp>
      </p:grpSp>
      <p:grpSp>
        <p:nvGrpSpPr>
          <p:cNvPr id="52" name="Group 51">
            <a:extLst>
              <a:ext uri="{FF2B5EF4-FFF2-40B4-BE49-F238E27FC236}">
                <a16:creationId xmlns:a16="http://schemas.microsoft.com/office/drawing/2014/main" id="{374C2A67-600F-A948-BDAA-2969D98ABABB}"/>
              </a:ext>
            </a:extLst>
          </p:cNvPr>
          <p:cNvGrpSpPr/>
          <p:nvPr/>
        </p:nvGrpSpPr>
        <p:grpSpPr>
          <a:xfrm>
            <a:off x="5330683" y="5660543"/>
            <a:ext cx="3096206" cy="300521"/>
            <a:chOff x="3827219" y="2817"/>
            <a:chExt cx="1365275" cy="416242"/>
          </a:xfrm>
          <a:solidFill>
            <a:schemeClr val="tx2">
              <a:lumMod val="20000"/>
              <a:lumOff val="80000"/>
            </a:schemeClr>
          </a:solidFill>
        </p:grpSpPr>
        <p:sp>
          <p:nvSpPr>
            <p:cNvPr id="53" name="Rounded Rectangle 52">
              <a:extLst>
                <a:ext uri="{FF2B5EF4-FFF2-40B4-BE49-F238E27FC236}">
                  <a16:creationId xmlns:a16="http://schemas.microsoft.com/office/drawing/2014/main" id="{B5966848-96F6-2741-9893-DE7DB0807312}"/>
                </a:ext>
              </a:extLst>
            </p:cNvPr>
            <p:cNvSpPr/>
            <p:nvPr/>
          </p:nvSpPr>
          <p:spPr>
            <a:xfrm>
              <a:off x="3827219" y="2817"/>
              <a:ext cx="1365275" cy="416242"/>
            </a:xfrm>
            <a:prstGeom prst="roundRect">
              <a:avLst/>
            </a:prstGeom>
            <a:grpFill/>
            <a:ln>
              <a:solidFill>
                <a:schemeClr val="tx2">
                  <a:lumMod val="75000"/>
                </a:schemeClr>
              </a:solid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4" name="Rounded Rectangle 4">
              <a:extLst>
                <a:ext uri="{FF2B5EF4-FFF2-40B4-BE49-F238E27FC236}">
                  <a16:creationId xmlns:a16="http://schemas.microsoft.com/office/drawing/2014/main" id="{EFDC08CB-BFE5-DA42-B9F7-A8E6C45CB10D}"/>
                </a:ext>
              </a:extLst>
            </p:cNvPr>
            <p:cNvSpPr/>
            <p:nvPr/>
          </p:nvSpPr>
          <p:spPr>
            <a:xfrm>
              <a:off x="3922922" y="35499"/>
              <a:ext cx="1173867" cy="375604"/>
            </a:xfrm>
            <a:prstGeom prst="rect">
              <a:avLst/>
            </a:prstGeom>
            <a:grpFill/>
          </p:spPr>
          <p:style>
            <a:lnRef idx="0">
              <a:scrgbClr r="0" g="0" b="0"/>
            </a:lnRef>
            <a:fillRef idx="0">
              <a:scrgbClr r="0" g="0" b="0"/>
            </a:fillRef>
            <a:effectRef idx="0">
              <a:scrgbClr r="0" g="0" b="0"/>
            </a:effectRef>
            <a:fontRef idx="minor">
              <a:schemeClr val="lt1"/>
            </a:fontRef>
          </p:style>
          <p:txBody>
            <a:bodyPr lIns="5715" tIns="5715" rIns="5715" bIns="5715" spcCol="1270" anchor="ctr"/>
            <a:lstStyle/>
            <a:p>
              <a:pPr algn="ctr" defTabSz="397707">
                <a:lnSpc>
                  <a:spcPct val="90000"/>
                </a:lnSpc>
                <a:spcBef>
                  <a:spcPct val="0"/>
                </a:spcBef>
                <a:spcAft>
                  <a:spcPct val="35000"/>
                </a:spcAft>
                <a:defRPr/>
              </a:pPr>
              <a:r>
                <a:rPr lang="en-GB" sz="900" dirty="0">
                  <a:solidFill>
                    <a:prstClr val="black"/>
                  </a:solidFill>
                  <a:latin typeface="Calibri" panose="020F0502020204030204" pitchFamily="34" charset="0"/>
                  <a:cs typeface="Calibri" panose="020F0502020204030204" pitchFamily="34" charset="0"/>
                </a:rPr>
                <a:t>Introduction of WHO Safe Surgery checklist, antibiotic prophylaxis, DVT prophylaxis etc</a:t>
              </a:r>
            </a:p>
          </p:txBody>
        </p:sp>
      </p:grpSp>
      <p:grpSp>
        <p:nvGrpSpPr>
          <p:cNvPr id="55" name="Group 54">
            <a:extLst>
              <a:ext uri="{FF2B5EF4-FFF2-40B4-BE49-F238E27FC236}">
                <a16:creationId xmlns:a16="http://schemas.microsoft.com/office/drawing/2014/main" id="{7DCB959C-EEC8-474D-BF77-8723AA3790F4}"/>
              </a:ext>
            </a:extLst>
          </p:cNvPr>
          <p:cNvGrpSpPr/>
          <p:nvPr/>
        </p:nvGrpSpPr>
        <p:grpSpPr>
          <a:xfrm>
            <a:off x="5328849" y="6088083"/>
            <a:ext cx="3096206" cy="300521"/>
            <a:chOff x="3827219" y="2817"/>
            <a:chExt cx="1365275" cy="416242"/>
          </a:xfrm>
          <a:solidFill>
            <a:schemeClr val="tx2">
              <a:lumMod val="20000"/>
              <a:lumOff val="80000"/>
            </a:schemeClr>
          </a:solidFill>
        </p:grpSpPr>
        <p:sp>
          <p:nvSpPr>
            <p:cNvPr id="56" name="Rounded Rectangle 55">
              <a:extLst>
                <a:ext uri="{FF2B5EF4-FFF2-40B4-BE49-F238E27FC236}">
                  <a16:creationId xmlns:a16="http://schemas.microsoft.com/office/drawing/2014/main" id="{19427F8B-877A-024D-8EE2-2887BB4390AA}"/>
                </a:ext>
              </a:extLst>
            </p:cNvPr>
            <p:cNvSpPr/>
            <p:nvPr/>
          </p:nvSpPr>
          <p:spPr>
            <a:xfrm>
              <a:off x="3827219" y="2817"/>
              <a:ext cx="1365275" cy="416242"/>
            </a:xfrm>
            <a:prstGeom prst="roundRect">
              <a:avLst/>
            </a:prstGeom>
            <a:grpFill/>
            <a:ln>
              <a:solidFill>
                <a:schemeClr val="tx2">
                  <a:lumMod val="75000"/>
                </a:schemeClr>
              </a:solid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7" name="Rounded Rectangle 4">
              <a:extLst>
                <a:ext uri="{FF2B5EF4-FFF2-40B4-BE49-F238E27FC236}">
                  <a16:creationId xmlns:a16="http://schemas.microsoft.com/office/drawing/2014/main" id="{3210FCC7-CD63-CC4C-ACD3-EBB7FD0A2AD8}"/>
                </a:ext>
              </a:extLst>
            </p:cNvPr>
            <p:cNvSpPr/>
            <p:nvPr/>
          </p:nvSpPr>
          <p:spPr>
            <a:xfrm>
              <a:off x="3922922" y="35499"/>
              <a:ext cx="1173867" cy="375604"/>
            </a:xfrm>
            <a:prstGeom prst="rect">
              <a:avLst/>
            </a:prstGeom>
            <a:grpFill/>
          </p:spPr>
          <p:style>
            <a:lnRef idx="0">
              <a:scrgbClr r="0" g="0" b="0"/>
            </a:lnRef>
            <a:fillRef idx="0">
              <a:scrgbClr r="0" g="0" b="0"/>
            </a:fillRef>
            <a:effectRef idx="0">
              <a:scrgbClr r="0" g="0" b="0"/>
            </a:effectRef>
            <a:fontRef idx="minor">
              <a:schemeClr val="lt1"/>
            </a:fontRef>
          </p:style>
          <p:txBody>
            <a:bodyPr lIns="5715" tIns="5715" rIns="5715" bIns="5715" spcCol="1270" anchor="ctr"/>
            <a:lstStyle/>
            <a:p>
              <a:pPr algn="ctr" defTabSz="397707">
                <a:lnSpc>
                  <a:spcPct val="90000"/>
                </a:lnSpc>
                <a:spcBef>
                  <a:spcPct val="0"/>
                </a:spcBef>
                <a:spcAft>
                  <a:spcPct val="35000"/>
                </a:spcAft>
                <a:defRPr/>
              </a:pPr>
              <a:r>
                <a:rPr lang="en-GB" sz="900" dirty="0">
                  <a:solidFill>
                    <a:prstClr val="black"/>
                  </a:solidFill>
                  <a:latin typeface="Calibri" panose="020F0502020204030204" pitchFamily="34" charset="0"/>
                  <a:cs typeface="Calibri" panose="020F0502020204030204" pitchFamily="34" charset="0"/>
                </a:rPr>
                <a:t>Refer for SPRINGBOARD QI &amp; Leadership training</a:t>
              </a:r>
            </a:p>
          </p:txBody>
        </p:sp>
      </p:grpSp>
      <p:grpSp>
        <p:nvGrpSpPr>
          <p:cNvPr id="58" name="Group 57">
            <a:extLst>
              <a:ext uri="{FF2B5EF4-FFF2-40B4-BE49-F238E27FC236}">
                <a16:creationId xmlns:a16="http://schemas.microsoft.com/office/drawing/2014/main" id="{5F0B8382-A410-2046-8484-ED61AC17F76F}"/>
              </a:ext>
            </a:extLst>
          </p:cNvPr>
          <p:cNvGrpSpPr/>
          <p:nvPr/>
        </p:nvGrpSpPr>
        <p:grpSpPr>
          <a:xfrm>
            <a:off x="5379988" y="2751352"/>
            <a:ext cx="3087427" cy="227160"/>
            <a:chOff x="3827219" y="2817"/>
            <a:chExt cx="1365275" cy="416242"/>
          </a:xfrm>
          <a:solidFill>
            <a:schemeClr val="tx2">
              <a:lumMod val="20000"/>
              <a:lumOff val="80000"/>
            </a:schemeClr>
          </a:solidFill>
        </p:grpSpPr>
        <p:sp>
          <p:nvSpPr>
            <p:cNvPr id="59" name="Rounded Rectangle 58">
              <a:extLst>
                <a:ext uri="{FF2B5EF4-FFF2-40B4-BE49-F238E27FC236}">
                  <a16:creationId xmlns:a16="http://schemas.microsoft.com/office/drawing/2014/main" id="{DFFF7716-6652-824F-90E1-1863DDCE8B13}"/>
                </a:ext>
              </a:extLst>
            </p:cNvPr>
            <p:cNvSpPr/>
            <p:nvPr/>
          </p:nvSpPr>
          <p:spPr>
            <a:xfrm>
              <a:off x="3827219" y="2817"/>
              <a:ext cx="1365275" cy="416242"/>
            </a:xfrm>
            <a:prstGeom prst="roundRect">
              <a:avLst/>
            </a:prstGeom>
            <a:grpFill/>
            <a:ln>
              <a:solidFill>
                <a:schemeClr val="tx2">
                  <a:lumMod val="75000"/>
                </a:schemeClr>
              </a:solid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0" name="Rounded Rectangle 4">
              <a:extLst>
                <a:ext uri="{FF2B5EF4-FFF2-40B4-BE49-F238E27FC236}">
                  <a16:creationId xmlns:a16="http://schemas.microsoft.com/office/drawing/2014/main" id="{153B6813-CAB0-1047-812F-20F293EA87FB}"/>
                </a:ext>
              </a:extLst>
            </p:cNvPr>
            <p:cNvSpPr/>
            <p:nvPr/>
          </p:nvSpPr>
          <p:spPr>
            <a:xfrm>
              <a:off x="3834981" y="35499"/>
              <a:ext cx="1357512" cy="375604"/>
            </a:xfrm>
            <a:prstGeom prst="rect">
              <a:avLst/>
            </a:prstGeom>
            <a:grpFill/>
          </p:spPr>
          <p:style>
            <a:lnRef idx="0">
              <a:scrgbClr r="0" g="0" b="0"/>
            </a:lnRef>
            <a:fillRef idx="0">
              <a:scrgbClr r="0" g="0" b="0"/>
            </a:fillRef>
            <a:effectRef idx="0">
              <a:scrgbClr r="0" g="0" b="0"/>
            </a:effectRef>
            <a:fontRef idx="minor">
              <a:schemeClr val="lt1"/>
            </a:fontRef>
          </p:style>
          <p:txBody>
            <a:bodyPr lIns="5715" tIns="5715" rIns="5715" bIns="5715" spcCol="1270" anchor="ctr"/>
            <a:lstStyle/>
            <a:p>
              <a:pPr algn="ctr" defTabSz="397707">
                <a:lnSpc>
                  <a:spcPct val="90000"/>
                </a:lnSpc>
                <a:spcBef>
                  <a:spcPct val="0"/>
                </a:spcBef>
                <a:spcAft>
                  <a:spcPct val="35000"/>
                </a:spcAft>
                <a:defRPr/>
              </a:pPr>
              <a:r>
                <a:rPr lang="en-GB" sz="900" dirty="0">
                  <a:solidFill>
                    <a:prstClr val="black"/>
                  </a:solidFill>
                  <a:latin typeface="Calibri" panose="020F0502020204030204" pitchFamily="34" charset="0"/>
                  <a:cs typeface="Calibri" panose="020F0502020204030204" pitchFamily="34" charset="0"/>
                </a:rPr>
                <a:t>Provide training to trainee surgeons in the LMIC  on projects</a:t>
              </a:r>
            </a:p>
          </p:txBody>
        </p:sp>
      </p:grpSp>
      <p:grpSp>
        <p:nvGrpSpPr>
          <p:cNvPr id="61" name="Group 60">
            <a:extLst>
              <a:ext uri="{FF2B5EF4-FFF2-40B4-BE49-F238E27FC236}">
                <a16:creationId xmlns:a16="http://schemas.microsoft.com/office/drawing/2014/main" id="{4E721F25-DF2F-E643-89ED-33709F578D52}"/>
              </a:ext>
            </a:extLst>
          </p:cNvPr>
          <p:cNvGrpSpPr/>
          <p:nvPr/>
        </p:nvGrpSpPr>
        <p:grpSpPr>
          <a:xfrm>
            <a:off x="5355178" y="3031094"/>
            <a:ext cx="3087427" cy="227160"/>
            <a:chOff x="3827219" y="2817"/>
            <a:chExt cx="1365275" cy="416242"/>
          </a:xfrm>
          <a:solidFill>
            <a:schemeClr val="tx2">
              <a:lumMod val="20000"/>
              <a:lumOff val="80000"/>
            </a:schemeClr>
          </a:solidFill>
        </p:grpSpPr>
        <p:sp>
          <p:nvSpPr>
            <p:cNvPr id="62" name="Rounded Rectangle 61">
              <a:extLst>
                <a:ext uri="{FF2B5EF4-FFF2-40B4-BE49-F238E27FC236}">
                  <a16:creationId xmlns:a16="http://schemas.microsoft.com/office/drawing/2014/main" id="{6E95BBE5-8F9C-2748-A753-8B795E7A9D50}"/>
                </a:ext>
              </a:extLst>
            </p:cNvPr>
            <p:cNvSpPr/>
            <p:nvPr/>
          </p:nvSpPr>
          <p:spPr>
            <a:xfrm>
              <a:off x="3827219" y="2817"/>
              <a:ext cx="1365275" cy="416242"/>
            </a:xfrm>
            <a:prstGeom prst="roundRect">
              <a:avLst/>
            </a:prstGeom>
            <a:grpFill/>
            <a:ln>
              <a:solidFill>
                <a:schemeClr val="tx2">
                  <a:lumMod val="75000"/>
                </a:schemeClr>
              </a:solid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3" name="Rounded Rectangle 4">
              <a:extLst>
                <a:ext uri="{FF2B5EF4-FFF2-40B4-BE49-F238E27FC236}">
                  <a16:creationId xmlns:a16="http://schemas.microsoft.com/office/drawing/2014/main" id="{D4B845F2-7113-C84B-8330-A2C5DB820106}"/>
                </a:ext>
              </a:extLst>
            </p:cNvPr>
            <p:cNvSpPr/>
            <p:nvPr/>
          </p:nvSpPr>
          <p:spPr>
            <a:xfrm>
              <a:off x="3834981" y="35499"/>
              <a:ext cx="1357512" cy="375604"/>
            </a:xfrm>
            <a:prstGeom prst="rect">
              <a:avLst/>
            </a:prstGeom>
            <a:grpFill/>
          </p:spPr>
          <p:style>
            <a:lnRef idx="0">
              <a:scrgbClr r="0" g="0" b="0"/>
            </a:lnRef>
            <a:fillRef idx="0">
              <a:scrgbClr r="0" g="0" b="0"/>
            </a:fillRef>
            <a:effectRef idx="0">
              <a:scrgbClr r="0" g="0" b="0"/>
            </a:effectRef>
            <a:fontRef idx="minor">
              <a:schemeClr val="lt1"/>
            </a:fontRef>
          </p:style>
          <p:txBody>
            <a:bodyPr lIns="5715" tIns="5715" rIns="5715" bIns="5715" spcCol="1270" anchor="ctr"/>
            <a:lstStyle/>
            <a:p>
              <a:pPr algn="ctr" defTabSz="397707">
                <a:lnSpc>
                  <a:spcPct val="90000"/>
                </a:lnSpc>
                <a:spcBef>
                  <a:spcPct val="0"/>
                </a:spcBef>
                <a:spcAft>
                  <a:spcPct val="35000"/>
                </a:spcAft>
                <a:defRPr/>
              </a:pPr>
              <a:r>
                <a:rPr lang="en-GB" sz="900" dirty="0">
                  <a:solidFill>
                    <a:prstClr val="black"/>
                  </a:solidFill>
                  <a:latin typeface="Calibri" panose="020F0502020204030204" pitchFamily="34" charset="0"/>
                  <a:cs typeface="Calibri" panose="020F0502020204030204" pitchFamily="34" charset="0"/>
                </a:rPr>
                <a:t>Train surgeons in the LMIC through conference presentations</a:t>
              </a:r>
            </a:p>
          </p:txBody>
        </p:sp>
      </p:grpSp>
      <p:sp>
        <p:nvSpPr>
          <p:cNvPr id="3" name="Slide Number Placeholder 2">
            <a:extLst>
              <a:ext uri="{FF2B5EF4-FFF2-40B4-BE49-F238E27FC236}">
                <a16:creationId xmlns:a16="http://schemas.microsoft.com/office/drawing/2014/main" id="{EBCF92EE-C50A-0749-906A-82707BED1903}"/>
              </a:ext>
            </a:extLst>
          </p:cNvPr>
          <p:cNvSpPr>
            <a:spLocks noGrp="1"/>
          </p:cNvSpPr>
          <p:nvPr>
            <p:ph type="sldNum" sz="quarter" idx="12"/>
          </p:nvPr>
        </p:nvSpPr>
        <p:spPr/>
        <p:txBody>
          <a:bodyPr/>
          <a:lstStyle/>
          <a:p>
            <a:pPr>
              <a:defRPr/>
            </a:pPr>
            <a:fld id="{98433D6A-B548-422D-9A95-C07356A4AF1B}" type="slidenum">
              <a:rPr lang="en-GB" smtClean="0"/>
              <a:pPr>
                <a:defRPr/>
              </a:pPr>
              <a:t>19</a:t>
            </a:fld>
            <a:endParaRPr lang="en-GB"/>
          </a:p>
        </p:txBody>
      </p:sp>
    </p:spTree>
    <p:extLst>
      <p:ext uri="{BB962C8B-B14F-4D97-AF65-F5344CB8AC3E}">
        <p14:creationId xmlns:p14="http://schemas.microsoft.com/office/powerpoint/2010/main" val="41916646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37A16-C130-8249-B62F-F2AB6BB111A6}"/>
              </a:ext>
            </a:extLst>
          </p:cNvPr>
          <p:cNvSpPr>
            <a:spLocks noGrp="1"/>
          </p:cNvSpPr>
          <p:nvPr>
            <p:ph type="title"/>
          </p:nvPr>
        </p:nvSpPr>
        <p:spPr>
          <a:xfrm>
            <a:off x="579120" y="685800"/>
            <a:ext cx="7772400" cy="1143000"/>
          </a:xfrm>
        </p:spPr>
        <p:txBody>
          <a:bodyPr/>
          <a:lstStyle/>
          <a:p>
            <a:r>
              <a:rPr lang="en-US" b="1" dirty="0">
                <a:latin typeface="Calibri" panose="020F0502020204030204" pitchFamily="34" charset="0"/>
                <a:cs typeface="Calibri" panose="020F0502020204030204" pitchFamily="34" charset="0"/>
              </a:rPr>
              <a:t>The context of our new strategy</a:t>
            </a:r>
          </a:p>
        </p:txBody>
      </p:sp>
      <p:sp>
        <p:nvSpPr>
          <p:cNvPr id="3" name="Content Placeholder 2">
            <a:extLst>
              <a:ext uri="{FF2B5EF4-FFF2-40B4-BE49-F238E27FC236}">
                <a16:creationId xmlns:a16="http://schemas.microsoft.com/office/drawing/2014/main" id="{3C627A18-F0A9-8C45-811D-20EB4E6C7816}"/>
              </a:ext>
            </a:extLst>
          </p:cNvPr>
          <p:cNvSpPr>
            <a:spLocks noGrp="1"/>
          </p:cNvSpPr>
          <p:nvPr>
            <p:ph idx="1"/>
          </p:nvPr>
        </p:nvSpPr>
        <p:spPr>
          <a:xfrm>
            <a:off x="426720" y="1828800"/>
            <a:ext cx="8290560" cy="4648200"/>
          </a:xfrm>
        </p:spPr>
        <p:txBody>
          <a:bodyPr/>
          <a:lstStyle/>
          <a:p>
            <a:pPr marL="0" indent="0">
              <a:buNone/>
            </a:pPr>
            <a:r>
              <a:rPr lang="en-US" sz="2800" b="1" dirty="0">
                <a:latin typeface="Calibri" panose="020F0502020204030204" pitchFamily="34" charset="0"/>
                <a:cs typeface="Calibri" panose="020F0502020204030204" pitchFamily="34" charset="0"/>
              </a:rPr>
              <a:t>The Future Health Africa strategy</a:t>
            </a:r>
          </a:p>
          <a:p>
            <a:pPr marL="0" indent="0">
              <a:buNone/>
            </a:pPr>
            <a:endParaRPr lang="en-US" sz="800" b="1" dirty="0">
              <a:latin typeface="Calibri" panose="020F0502020204030204" pitchFamily="34" charset="0"/>
              <a:cs typeface="Calibri" panose="020F0502020204030204" pitchFamily="34" charset="0"/>
            </a:endParaRPr>
          </a:p>
          <a:p>
            <a:r>
              <a:rPr lang="en-US" sz="2400" dirty="0">
                <a:latin typeface="Calibri" panose="020F0502020204030204" pitchFamily="34" charset="0"/>
                <a:cs typeface="Calibri" panose="020F0502020204030204" pitchFamily="34" charset="0"/>
              </a:rPr>
              <a:t>builds on the work of its predecessor charity </a:t>
            </a:r>
            <a:r>
              <a:rPr lang="en-US" sz="2400" i="1" dirty="0">
                <a:latin typeface="Calibri" panose="020F0502020204030204" pitchFamily="34" charset="0"/>
                <a:cs typeface="Calibri" panose="020F0502020204030204" pitchFamily="34" charset="0"/>
              </a:rPr>
              <a:t>’Exploring Global Health Opportunities’ </a:t>
            </a:r>
            <a:r>
              <a:rPr lang="en-US" sz="2400" dirty="0">
                <a:latin typeface="Calibri" panose="020F0502020204030204" pitchFamily="34" charset="0"/>
                <a:cs typeface="Calibri" panose="020F0502020204030204" pitchFamily="34" charset="0"/>
              </a:rPr>
              <a:t>whose work expanded greatly from 2009-2019</a:t>
            </a:r>
          </a:p>
          <a:p>
            <a:r>
              <a:rPr lang="en-US" sz="2400" dirty="0">
                <a:latin typeface="Calibri" panose="020F0502020204030204" pitchFamily="34" charset="0"/>
                <a:cs typeface="Calibri" panose="020F0502020204030204" pitchFamily="34" charset="0"/>
              </a:rPr>
              <a:t>Identifies the inputs relevant to its expertise that are needed to achieve its vision</a:t>
            </a:r>
          </a:p>
          <a:p>
            <a:r>
              <a:rPr lang="en-US" sz="2400" dirty="0">
                <a:latin typeface="Calibri" panose="020F0502020204030204" pitchFamily="34" charset="0"/>
                <a:cs typeface="Calibri" panose="020F0502020204030204" pitchFamily="34" charset="0"/>
              </a:rPr>
              <a:t>looks at </a:t>
            </a:r>
            <a:r>
              <a:rPr lang="en-US" sz="2400" b="1" dirty="0">
                <a:latin typeface="Calibri" panose="020F0502020204030204" pitchFamily="34" charset="0"/>
                <a:cs typeface="Calibri" panose="020F0502020204030204" pitchFamily="34" charset="0"/>
              </a:rPr>
              <a:t>Future Health Africa’s </a:t>
            </a:r>
            <a:r>
              <a:rPr lang="en-US" sz="2400" dirty="0">
                <a:latin typeface="Calibri" panose="020F0502020204030204" pitchFamily="34" charset="0"/>
                <a:cs typeface="Calibri" panose="020F0502020204030204" pitchFamily="34" charset="0"/>
              </a:rPr>
              <a:t>relevance to the Sustainable Development Goals</a:t>
            </a:r>
          </a:p>
          <a:p>
            <a:r>
              <a:rPr lang="en-US" sz="2400" dirty="0">
                <a:latin typeface="Calibri" panose="020F0502020204030204" pitchFamily="34" charset="0"/>
                <a:cs typeface="Calibri" panose="020F0502020204030204" pitchFamily="34" charset="0"/>
              </a:rPr>
              <a:t>considers sustainability issues ‘Beyond Aid’</a:t>
            </a:r>
          </a:p>
          <a:p>
            <a:r>
              <a:rPr lang="en-US" sz="2400" dirty="0">
                <a:latin typeface="Calibri" panose="020F0502020204030204" pitchFamily="34" charset="0"/>
                <a:cs typeface="Calibri" panose="020F0502020204030204" pitchFamily="34" charset="0"/>
              </a:rPr>
              <a:t>looks at how our learning can be used for benefit in both low-middle income countries and the UK</a:t>
            </a:r>
          </a:p>
        </p:txBody>
      </p:sp>
      <p:pic>
        <p:nvPicPr>
          <p:cNvPr id="4" name="Picture 3" descr="A close up of a sign&#13;&#10;&#13;&#10;Description automatically generated">
            <a:extLst>
              <a:ext uri="{FF2B5EF4-FFF2-40B4-BE49-F238E27FC236}">
                <a16:creationId xmlns:a16="http://schemas.microsoft.com/office/drawing/2014/main" id="{8D9FE6CF-23F9-AE47-82C8-E7E6CCAF0DE4}"/>
              </a:ext>
            </a:extLst>
          </p:cNvPr>
          <p:cNvPicPr>
            <a:picLocks noChangeAspect="1"/>
          </p:cNvPicPr>
          <p:nvPr/>
        </p:nvPicPr>
        <p:blipFill>
          <a:blip r:embed="rId2"/>
          <a:stretch>
            <a:fillRect/>
          </a:stretch>
        </p:blipFill>
        <p:spPr>
          <a:xfrm>
            <a:off x="8187070" y="312104"/>
            <a:ext cx="687944" cy="621060"/>
          </a:xfrm>
          <a:prstGeom prst="rect">
            <a:avLst/>
          </a:prstGeom>
        </p:spPr>
      </p:pic>
      <p:sp>
        <p:nvSpPr>
          <p:cNvPr id="6" name="Slide Number Placeholder 5">
            <a:extLst>
              <a:ext uri="{FF2B5EF4-FFF2-40B4-BE49-F238E27FC236}">
                <a16:creationId xmlns:a16="http://schemas.microsoft.com/office/drawing/2014/main" id="{4D96721B-F08A-844E-AB5A-DBC65C89F503}"/>
              </a:ext>
            </a:extLst>
          </p:cNvPr>
          <p:cNvSpPr>
            <a:spLocks noGrp="1"/>
          </p:cNvSpPr>
          <p:nvPr>
            <p:ph type="sldNum" sz="quarter" idx="12"/>
          </p:nvPr>
        </p:nvSpPr>
        <p:spPr/>
        <p:txBody>
          <a:bodyPr/>
          <a:lstStyle/>
          <a:p>
            <a:pPr>
              <a:defRPr/>
            </a:pPr>
            <a:fld id="{6530AFDF-F600-CC4A-A0EC-7FFB1C4B99FD}" type="slidenum">
              <a:rPr lang="en-GB" altLang="en-US" smtClean="0"/>
              <a:pPr>
                <a:defRPr/>
              </a:pPr>
              <a:t>2</a:t>
            </a:fld>
            <a:endParaRPr lang="en-GB" altLang="en-US"/>
          </a:p>
        </p:txBody>
      </p:sp>
    </p:spTree>
    <p:extLst>
      <p:ext uri="{BB962C8B-B14F-4D97-AF65-F5344CB8AC3E}">
        <p14:creationId xmlns:p14="http://schemas.microsoft.com/office/powerpoint/2010/main" val="27220497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F1D2970-9907-884D-B16B-3BB5C8231AFC}"/>
              </a:ext>
            </a:extLst>
          </p:cNvPr>
          <p:cNvSpPr>
            <a:spLocks noGrp="1"/>
          </p:cNvSpPr>
          <p:nvPr>
            <p:ph type="title"/>
          </p:nvPr>
        </p:nvSpPr>
        <p:spPr>
          <a:xfrm>
            <a:off x="574039" y="165481"/>
            <a:ext cx="8110219" cy="695960"/>
          </a:xfrm>
          <a:solidFill>
            <a:schemeClr val="accent5">
              <a:lumMod val="40000"/>
              <a:lumOff val="60000"/>
            </a:schemeClr>
          </a:solidFill>
          <a:ln>
            <a:solidFill>
              <a:schemeClr val="tx1"/>
            </a:solidFill>
          </a:ln>
        </p:spPr>
        <p:txBody>
          <a:bodyPr/>
          <a:lstStyle/>
          <a:p>
            <a:r>
              <a:rPr lang="en-US" sz="2800" b="1" dirty="0">
                <a:latin typeface="Calibri" panose="020F0502020204030204" pitchFamily="34" charset="0"/>
                <a:cs typeface="Calibri" panose="020F0502020204030204" pitchFamily="34" charset="0"/>
              </a:rPr>
              <a:t>Classification of Trauma Team activity</a:t>
            </a:r>
          </a:p>
        </p:txBody>
      </p:sp>
      <p:sp>
        <p:nvSpPr>
          <p:cNvPr id="6" name="Content Placeholder 5">
            <a:extLst>
              <a:ext uri="{FF2B5EF4-FFF2-40B4-BE49-F238E27FC236}">
                <a16:creationId xmlns:a16="http://schemas.microsoft.com/office/drawing/2014/main" id="{411D7E7E-5848-F648-BD72-70DEB30369B2}"/>
              </a:ext>
            </a:extLst>
          </p:cNvPr>
          <p:cNvSpPr>
            <a:spLocks noGrp="1"/>
          </p:cNvSpPr>
          <p:nvPr>
            <p:ph idx="1"/>
          </p:nvPr>
        </p:nvSpPr>
        <p:spPr>
          <a:xfrm>
            <a:off x="516890" y="1539240"/>
            <a:ext cx="7772400" cy="5991860"/>
          </a:xfrm>
        </p:spPr>
        <p:txBody>
          <a:bodyPr/>
          <a:lstStyle/>
          <a:p>
            <a:endParaRPr lang="en-GB" sz="1000" dirty="0">
              <a:solidFill>
                <a:srgbClr val="000000"/>
              </a:solidFill>
              <a:latin typeface="Helvetica" pitchFamily="2" charset="0"/>
            </a:endParaRPr>
          </a:p>
          <a:p>
            <a:pPr marL="0" indent="0">
              <a:buNone/>
            </a:pPr>
            <a:endParaRPr lang="en-US" dirty="0"/>
          </a:p>
        </p:txBody>
      </p:sp>
      <p:graphicFrame>
        <p:nvGraphicFramePr>
          <p:cNvPr id="7" name="Table 6">
            <a:extLst>
              <a:ext uri="{FF2B5EF4-FFF2-40B4-BE49-F238E27FC236}">
                <a16:creationId xmlns:a16="http://schemas.microsoft.com/office/drawing/2014/main" id="{F11E232D-7D08-824E-AB6D-AD65A8110656}"/>
              </a:ext>
            </a:extLst>
          </p:cNvPr>
          <p:cNvGraphicFramePr>
            <a:graphicFrameLocks noGrp="1"/>
          </p:cNvGraphicFramePr>
          <p:nvPr>
            <p:extLst>
              <p:ext uri="{D42A27DB-BD31-4B8C-83A1-F6EECF244321}">
                <p14:modId xmlns:p14="http://schemas.microsoft.com/office/powerpoint/2010/main" val="1013426298"/>
              </p:ext>
            </p:extLst>
          </p:nvPr>
        </p:nvGraphicFramePr>
        <p:xfrm>
          <a:off x="257173" y="1099058"/>
          <a:ext cx="8743950" cy="5346950"/>
        </p:xfrm>
        <a:graphic>
          <a:graphicData uri="http://schemas.openxmlformats.org/drawingml/2006/table">
            <a:tbl>
              <a:tblPr firstRow="1" bandRow="1">
                <a:tableStyleId>{F5AB1C69-6EDB-4FF4-983F-18BD219EF322}</a:tableStyleId>
              </a:tblPr>
              <a:tblGrid>
                <a:gridCol w="661341">
                  <a:extLst>
                    <a:ext uri="{9D8B030D-6E8A-4147-A177-3AD203B41FA5}">
                      <a16:colId xmlns:a16="http://schemas.microsoft.com/office/drawing/2014/main" val="1687356882"/>
                    </a:ext>
                  </a:extLst>
                </a:gridCol>
                <a:gridCol w="1885442">
                  <a:extLst>
                    <a:ext uri="{9D8B030D-6E8A-4147-A177-3AD203B41FA5}">
                      <a16:colId xmlns:a16="http://schemas.microsoft.com/office/drawing/2014/main" val="2735229103"/>
                    </a:ext>
                  </a:extLst>
                </a:gridCol>
                <a:gridCol w="6197167">
                  <a:extLst>
                    <a:ext uri="{9D8B030D-6E8A-4147-A177-3AD203B41FA5}">
                      <a16:colId xmlns:a16="http://schemas.microsoft.com/office/drawing/2014/main" val="3984086065"/>
                    </a:ext>
                  </a:extLst>
                </a:gridCol>
              </a:tblGrid>
              <a:tr h="3137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solidFill>
                            <a:schemeClr val="tx1"/>
                          </a:solidFill>
                          <a:latin typeface="Calibri" panose="020F0502020204030204" pitchFamily="34" charset="0"/>
                          <a:cs typeface="Calibri" panose="020F0502020204030204" pitchFamily="34" charset="0"/>
                        </a:rPr>
                        <a:t>Level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solidFill>
                  </a:tcPr>
                </a:tc>
                <a:tc>
                  <a:txBody>
                    <a:bodyPr/>
                    <a:lstStyle/>
                    <a:p>
                      <a:r>
                        <a:rPr lang="en-US" sz="1400" b="1" dirty="0">
                          <a:solidFill>
                            <a:schemeClr val="tx1"/>
                          </a:solidFill>
                          <a:latin typeface="Calibri" panose="020F0502020204030204" pitchFamily="34" charset="0"/>
                          <a:cs typeface="Calibri" panose="020F0502020204030204" pitchFamily="34" charset="0"/>
                        </a:rPr>
                        <a:t>Aim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solidFill>
                  </a:tcPr>
                </a:tc>
                <a:tc>
                  <a:txBody>
                    <a:bodyPr/>
                    <a:lstStyle/>
                    <a:p>
                      <a:r>
                        <a:rPr lang="en-US" sz="1400" dirty="0">
                          <a:solidFill>
                            <a:schemeClr val="tx1"/>
                          </a:solidFill>
                          <a:latin typeface="Calibri" panose="020F0502020204030204" pitchFamily="34" charset="0"/>
                          <a:cs typeface="Calibri" panose="020F0502020204030204" pitchFamily="34" charset="0"/>
                        </a:rPr>
                        <a:t>Type of activity (examples)</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solidFill>
                  </a:tcPr>
                </a:tc>
                <a:extLst>
                  <a:ext uri="{0D108BD9-81ED-4DB2-BD59-A6C34878D82A}">
                    <a16:rowId xmlns:a16="http://schemas.microsoft.com/office/drawing/2014/main" val="1362225522"/>
                  </a:ext>
                </a:extLst>
              </a:tr>
              <a:tr h="1035395">
                <a:tc>
                  <a:txBody>
                    <a:bodyPr/>
                    <a:lstStyle/>
                    <a:p>
                      <a:r>
                        <a:rPr lang="en-US" sz="1200" b="0" dirty="0">
                          <a:solidFill>
                            <a:schemeClr val="tx1"/>
                          </a:solidFill>
                          <a:latin typeface="Calibri" panose="020F0502020204030204" pitchFamily="34" charset="0"/>
                          <a:cs typeface="Calibri" panose="020F0502020204030204" pitchFamily="34" charset="0"/>
                        </a:rPr>
                        <a:t>Bronze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B794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Calibri" panose="020F0502020204030204" pitchFamily="34" charset="0"/>
                          <a:cs typeface="Calibri" panose="020F0502020204030204" pitchFamily="34" charset="0"/>
                        </a:rPr>
                        <a:t>UK and LMIC teams work together to see and treat patients </a:t>
                      </a:r>
                      <a:r>
                        <a:rPr lang="en-AU" sz="12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who are otherwise unable to access trauma treatment to improve or transform their lives </a:t>
                      </a:r>
                      <a:endParaRPr lang="en-US" sz="12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B794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latin typeface="Calibri" panose="020F0502020204030204" pitchFamily="34" charset="0"/>
                          <a:cs typeface="Calibri" panose="020F0502020204030204" pitchFamily="34" charset="0"/>
                        </a:rPr>
                        <a:t>High quality </a:t>
                      </a:r>
                      <a:r>
                        <a:rPr lang="en-GB" sz="1200" dirty="0" err="1">
                          <a:solidFill>
                            <a:schemeClr val="tx1"/>
                          </a:solidFill>
                          <a:latin typeface="Calibri" panose="020F0502020204030204" pitchFamily="34" charset="0"/>
                          <a:cs typeface="Calibri" panose="020F0502020204030204" pitchFamily="34" charset="0"/>
                        </a:rPr>
                        <a:t>consultations,advice</a:t>
                      </a:r>
                      <a:r>
                        <a:rPr lang="en-GB" sz="1200" dirty="0">
                          <a:solidFill>
                            <a:schemeClr val="tx1"/>
                          </a:solidFill>
                          <a:latin typeface="Calibri" panose="020F0502020204030204" pitchFamily="34" charset="0"/>
                          <a:cs typeface="Calibri" panose="020F0502020204030204" pitchFamily="34" charset="0"/>
                        </a:rPr>
                        <a:t>  (surgical, </a:t>
                      </a:r>
                      <a:r>
                        <a:rPr lang="en-GB" sz="1200" dirty="0" err="1">
                          <a:solidFill>
                            <a:schemeClr val="tx1"/>
                          </a:solidFill>
                          <a:latin typeface="Calibri" panose="020F0502020204030204" pitchFamily="34" charset="0"/>
                          <a:cs typeface="Calibri" panose="020F0502020204030204" pitchFamily="34" charset="0"/>
                        </a:rPr>
                        <a:t>anaesthetic,physio</a:t>
                      </a:r>
                      <a:r>
                        <a:rPr lang="en-GB" sz="1200" dirty="0">
                          <a:solidFill>
                            <a:schemeClr val="tx1"/>
                          </a:solidFill>
                          <a:latin typeface="Calibri" panose="020F0502020204030204" pitchFamily="34" charset="0"/>
                          <a:cs typeface="Calibri" panose="020F050202020403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latin typeface="Calibri" panose="020F0502020204030204" pitchFamily="34" charset="0"/>
                          <a:cs typeface="Calibri" panose="020F0502020204030204" pitchFamily="34" charset="0"/>
                        </a:rPr>
                        <a:t>Imaging</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latin typeface="Calibri" panose="020F0502020204030204" pitchFamily="34" charset="0"/>
                          <a:cs typeface="Calibri" panose="020F0502020204030204" pitchFamily="34" charset="0"/>
                        </a:rPr>
                        <a:t>Operative and non operative treatment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latin typeface="Calibri" panose="020F0502020204030204" pitchFamily="34" charset="0"/>
                          <a:cs typeface="Calibri" panose="020F0502020204030204" pitchFamily="34" charset="0"/>
                        </a:rPr>
                        <a:t>Post-operative care and rehabilitation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B7942"/>
                    </a:solidFill>
                  </a:tcPr>
                </a:tc>
                <a:extLst>
                  <a:ext uri="{0D108BD9-81ED-4DB2-BD59-A6C34878D82A}">
                    <a16:rowId xmlns:a16="http://schemas.microsoft.com/office/drawing/2014/main" val="2159249654"/>
                  </a:ext>
                </a:extLst>
              </a:tr>
              <a:tr h="1641854">
                <a:tc>
                  <a:txBody>
                    <a:bodyPr/>
                    <a:lstStyle/>
                    <a:p>
                      <a:r>
                        <a:rPr lang="en-US" sz="1200" b="0" dirty="0">
                          <a:solidFill>
                            <a:schemeClr val="tx1"/>
                          </a:solidFill>
                          <a:latin typeface="Calibri" panose="020F0502020204030204" pitchFamily="34" charset="0"/>
                          <a:cs typeface="Calibri" panose="020F0502020204030204" pitchFamily="34" charset="0"/>
                        </a:rPr>
                        <a:t>Silver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Calibri" panose="020F0502020204030204" pitchFamily="34" charset="0"/>
                          <a:cs typeface="Calibri" panose="020F0502020204030204" pitchFamily="34" charset="0"/>
                        </a:rPr>
                        <a:t>UK and LMIC teams work together to share knowledge and skills in assessment, decision making and management of trauma patients.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0" marR="0" lvl="0" indent="0" algn="l" defTabSz="914400" rtl="0" eaLnBrk="1" fontAlgn="auto" latinLnBrk="0" hangingPunct="0">
                        <a:lnSpc>
                          <a:spcPct val="100000"/>
                        </a:lnSpc>
                        <a:spcBef>
                          <a:spcPts val="0"/>
                        </a:spcBef>
                        <a:spcAft>
                          <a:spcPts val="0"/>
                        </a:spcAft>
                        <a:buClrTx/>
                        <a:buSzTx/>
                        <a:buFontTx/>
                        <a:buNone/>
                        <a:tabLst/>
                        <a:defRPr/>
                      </a:pPr>
                      <a:r>
                        <a:rPr lang="en-AU" sz="1200" b="0" kern="1200" dirty="0">
                          <a:solidFill>
                            <a:schemeClr val="dk1"/>
                          </a:solidFill>
                          <a:effectLst/>
                          <a:latin typeface="Calibri" panose="020F0502020204030204" pitchFamily="34" charset="0"/>
                          <a:ea typeface="+mn-ea"/>
                          <a:cs typeface="Calibri" panose="020F0502020204030204" pitchFamily="34" charset="0"/>
                        </a:rPr>
                        <a:t>Demonstrating assessment and decision-making in clinics and on the wards to Orthopaedic registrars and other staff</a:t>
                      </a:r>
                    </a:p>
                    <a:p>
                      <a:pPr marL="0" marR="0" lvl="0" indent="0" algn="l" defTabSz="914400" rtl="0" eaLnBrk="1" fontAlgn="auto" latinLnBrk="0" hangingPunct="0">
                        <a:lnSpc>
                          <a:spcPct val="100000"/>
                        </a:lnSpc>
                        <a:spcBef>
                          <a:spcPts val="0"/>
                        </a:spcBef>
                        <a:spcAft>
                          <a:spcPts val="0"/>
                        </a:spcAft>
                        <a:buClrTx/>
                        <a:buSzTx/>
                        <a:buFontTx/>
                        <a:buNone/>
                        <a:tabLst/>
                        <a:defRPr/>
                      </a:pPr>
                      <a:r>
                        <a:rPr lang="en-AU" sz="1200" b="0" kern="1200" dirty="0">
                          <a:solidFill>
                            <a:schemeClr val="dk1"/>
                          </a:solidFill>
                          <a:effectLst/>
                          <a:latin typeface="Calibri" panose="020F0502020204030204" pitchFamily="34" charset="0"/>
                          <a:ea typeface="+mn-ea"/>
                          <a:cs typeface="Calibri" panose="020F0502020204030204" pitchFamily="34" charset="0"/>
                        </a:rPr>
                        <a:t>Share new ways of working in the </a:t>
                      </a:r>
                      <a:r>
                        <a:rPr lang="en-AU" sz="1200" b="0" kern="1200" dirty="0" err="1">
                          <a:solidFill>
                            <a:schemeClr val="dk1"/>
                          </a:solidFill>
                          <a:effectLst/>
                          <a:latin typeface="Calibri" panose="020F0502020204030204" pitchFamily="34" charset="0"/>
                          <a:ea typeface="+mn-ea"/>
                          <a:cs typeface="Calibri" panose="020F0502020204030204" pitchFamily="34" charset="0"/>
                        </a:rPr>
                        <a:t>Xray</a:t>
                      </a:r>
                      <a:r>
                        <a:rPr lang="en-AU" sz="1200" b="0" kern="1200" dirty="0">
                          <a:solidFill>
                            <a:schemeClr val="dk1"/>
                          </a:solidFill>
                          <a:effectLst/>
                          <a:latin typeface="Calibri" panose="020F0502020204030204" pitchFamily="34" charset="0"/>
                          <a:ea typeface="+mn-ea"/>
                          <a:cs typeface="Calibri" panose="020F0502020204030204" pitchFamily="34" charset="0"/>
                        </a:rPr>
                        <a:t> department</a:t>
                      </a:r>
                      <a:endParaRPr lang="en-GB" sz="1200" b="0" kern="1200" dirty="0">
                        <a:solidFill>
                          <a:schemeClr val="dk1"/>
                        </a:solidFill>
                        <a:effectLst/>
                        <a:latin typeface="Calibri" panose="020F0502020204030204" pitchFamily="34" charset="0"/>
                        <a:ea typeface="+mn-ea"/>
                        <a:cs typeface="Calibri" panose="020F0502020204030204" pitchFamily="34" charset="0"/>
                      </a:endParaRPr>
                    </a:p>
                    <a:p>
                      <a:pPr hangingPunct="0"/>
                      <a:r>
                        <a:rPr lang="en-AU" sz="1200" b="0" kern="1200" dirty="0">
                          <a:solidFill>
                            <a:schemeClr val="dk1"/>
                          </a:solidFill>
                          <a:effectLst/>
                          <a:latin typeface="Calibri" panose="020F0502020204030204" pitchFamily="34" charset="0"/>
                          <a:ea typeface="+mn-ea"/>
                          <a:cs typeface="Calibri" panose="020F0502020204030204" pitchFamily="34" charset="0"/>
                        </a:rPr>
                        <a:t>Teach surgical, anaesthetic and nursing skills in the operating theatre</a:t>
                      </a:r>
                      <a:endParaRPr lang="en-GB" sz="1200" b="0" kern="1200" dirty="0">
                        <a:solidFill>
                          <a:schemeClr val="dk1"/>
                        </a:solidFill>
                        <a:effectLst/>
                        <a:latin typeface="Calibri" panose="020F0502020204030204" pitchFamily="34" charset="0"/>
                        <a:ea typeface="+mn-ea"/>
                        <a:cs typeface="Calibri" panose="020F0502020204030204" pitchFamily="34" charset="0"/>
                      </a:endParaRPr>
                    </a:p>
                    <a:p>
                      <a:pPr hangingPunct="0"/>
                      <a:r>
                        <a:rPr lang="en-AU" sz="1200" b="0" kern="1200" dirty="0" err="1">
                          <a:solidFill>
                            <a:schemeClr val="dk1"/>
                          </a:solidFill>
                          <a:effectLst/>
                          <a:latin typeface="Calibri" panose="020F0502020204030204" pitchFamily="34" charset="0"/>
                          <a:ea typeface="+mn-ea"/>
                          <a:cs typeface="Calibri" panose="020F0502020204030204" pitchFamily="34" charset="0"/>
                        </a:rPr>
                        <a:t>Teachthe</a:t>
                      </a:r>
                      <a:r>
                        <a:rPr lang="en-AU" sz="1200" b="0" kern="1200" dirty="0">
                          <a:solidFill>
                            <a:schemeClr val="dk1"/>
                          </a:solidFill>
                          <a:effectLst/>
                          <a:latin typeface="Calibri" panose="020F0502020204030204" pitchFamily="34" charset="0"/>
                          <a:ea typeface="+mn-ea"/>
                          <a:cs typeface="Calibri" panose="020F0502020204030204" pitchFamily="34" charset="0"/>
                        </a:rPr>
                        <a:t> management of back pain for MOs, COs, physios and nurses</a:t>
                      </a:r>
                      <a:endParaRPr lang="en-GB" sz="1200" b="0" kern="1200" dirty="0">
                        <a:solidFill>
                          <a:schemeClr val="dk1"/>
                        </a:solidFill>
                        <a:effectLst/>
                        <a:latin typeface="Calibri" panose="020F0502020204030204" pitchFamily="34" charset="0"/>
                        <a:ea typeface="+mn-ea"/>
                        <a:cs typeface="Calibri" panose="020F0502020204030204" pitchFamily="34" charset="0"/>
                      </a:endParaRPr>
                    </a:p>
                    <a:p>
                      <a:r>
                        <a:rPr lang="en-GB" sz="1200" dirty="0">
                          <a:solidFill>
                            <a:srgbClr val="000000"/>
                          </a:solidFill>
                          <a:latin typeface="Calibri" panose="020F0502020204030204" pitchFamily="34" charset="0"/>
                          <a:cs typeface="Calibri" panose="020F0502020204030204" pitchFamily="34" charset="0"/>
                        </a:rPr>
                        <a:t>Patient safety initiatives (WHO safe surgery checklist, prophylactic antibiotics, VTE prophylaxis)</a:t>
                      </a:r>
                      <a:r>
                        <a:rPr lang="en-GB" sz="1400" dirty="0">
                          <a:solidFill>
                            <a:srgbClr val="000000"/>
                          </a:solidFill>
                          <a:latin typeface="Calibri" panose="020F0502020204030204" pitchFamily="34" charset="0"/>
                          <a:cs typeface="Calibri" panose="020F050202020403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rgbClr val="000000"/>
                          </a:solidFill>
                          <a:latin typeface="Calibri" panose="020F0502020204030204" pitchFamily="34" charset="0"/>
                          <a:cs typeface="Calibri" panose="020F0502020204030204" pitchFamily="34" charset="0"/>
                        </a:rPr>
                        <a:t>Teach non-technical skills through break-out sessions in the theatre environment (in development)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034050899"/>
                  </a:ext>
                </a:extLst>
              </a:tr>
              <a:tr h="1847564">
                <a:tc>
                  <a:txBody>
                    <a:bodyPr/>
                    <a:lstStyle/>
                    <a:p>
                      <a:r>
                        <a:rPr lang="en-US" sz="1200" b="0" dirty="0">
                          <a:solidFill>
                            <a:schemeClr val="tx1"/>
                          </a:solidFill>
                          <a:latin typeface="Calibri" panose="020F0502020204030204" pitchFamily="34" charset="0"/>
                          <a:cs typeface="Calibri" panose="020F0502020204030204" pitchFamily="34" charset="0"/>
                        </a:rPr>
                        <a:t>Gold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r>
                        <a:rPr lang="en-GB" sz="1200" dirty="0">
                          <a:latin typeface="Calibri" panose="020F0502020204030204" pitchFamily="34" charset="0"/>
                          <a:cs typeface="Calibri" panose="020F0502020204030204" pitchFamily="34" charset="0"/>
                        </a:rPr>
                        <a:t>UK and LMIC teams work together to change practice within the hospital / county regarding management of trauma patients. </a:t>
                      </a:r>
                      <a:endParaRPr lang="en-US" sz="12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hangingPunct="0"/>
                      <a:r>
                        <a:rPr lang="en-AU" sz="1200" b="0" kern="1200" dirty="0">
                          <a:solidFill>
                            <a:schemeClr val="dk1"/>
                          </a:solidFill>
                          <a:effectLst/>
                          <a:latin typeface="Calibri" panose="020F0502020204030204" pitchFamily="34" charset="0"/>
                          <a:ea typeface="+mn-ea"/>
                          <a:cs typeface="Calibri" panose="020F0502020204030204" pitchFamily="34" charset="0"/>
                        </a:rPr>
                        <a:t>Detailed case discussions have led to improved decision-making</a:t>
                      </a:r>
                      <a:endParaRPr lang="en-GB" sz="1200" b="0" kern="1200" dirty="0">
                        <a:solidFill>
                          <a:schemeClr val="dk1"/>
                        </a:solidFill>
                        <a:effectLst/>
                        <a:latin typeface="Calibri" panose="020F0502020204030204" pitchFamily="34" charset="0"/>
                        <a:ea typeface="+mn-ea"/>
                        <a:cs typeface="Calibri" panose="020F0502020204030204" pitchFamily="34" charset="0"/>
                      </a:endParaRPr>
                    </a:p>
                    <a:p>
                      <a:pPr marL="0" marR="0" lvl="0" indent="0" algn="l" defTabSz="914400" rtl="0" eaLnBrk="1" fontAlgn="auto" latinLnBrk="0" hangingPunct="0">
                        <a:lnSpc>
                          <a:spcPct val="100000"/>
                        </a:lnSpc>
                        <a:spcBef>
                          <a:spcPts val="0"/>
                        </a:spcBef>
                        <a:spcAft>
                          <a:spcPts val="0"/>
                        </a:spcAft>
                        <a:buClrTx/>
                        <a:buSzTx/>
                        <a:buFontTx/>
                        <a:buNone/>
                        <a:tabLst/>
                        <a:defRPr/>
                      </a:pPr>
                      <a:r>
                        <a:rPr lang="en-AU" sz="1200" b="0" kern="1200" dirty="0">
                          <a:solidFill>
                            <a:schemeClr val="dk1"/>
                          </a:solidFill>
                          <a:effectLst/>
                          <a:latin typeface="Calibri" panose="020F0502020204030204" pitchFamily="34" charset="0"/>
                          <a:ea typeface="+mn-ea"/>
                          <a:cs typeface="Calibri" panose="020F0502020204030204" pitchFamily="34" charset="0"/>
                        </a:rPr>
                        <a:t>LMIC staff have extended the range of procedures they can offer</a:t>
                      </a:r>
                    </a:p>
                    <a:p>
                      <a:pPr marL="0" marR="0" lvl="0" indent="0" algn="l" defTabSz="914400" rtl="0" eaLnBrk="1" fontAlgn="auto" latinLnBrk="0" hangingPunct="0">
                        <a:lnSpc>
                          <a:spcPct val="100000"/>
                        </a:lnSpc>
                        <a:spcBef>
                          <a:spcPts val="0"/>
                        </a:spcBef>
                        <a:spcAft>
                          <a:spcPts val="0"/>
                        </a:spcAft>
                        <a:buClrTx/>
                        <a:buSzTx/>
                        <a:buFontTx/>
                        <a:buNone/>
                        <a:tabLst/>
                        <a:defRPr/>
                      </a:pPr>
                      <a:r>
                        <a:rPr lang="en-AU" sz="1200" b="0" kern="1200" dirty="0">
                          <a:solidFill>
                            <a:schemeClr val="dk1"/>
                          </a:solidFill>
                          <a:effectLst/>
                          <a:latin typeface="Calibri" panose="020F0502020204030204" pitchFamily="34" charset="0"/>
                          <a:ea typeface="+mn-ea"/>
                          <a:cs typeface="Calibri" panose="020F0502020204030204" pitchFamily="34" charset="0"/>
                        </a:rPr>
                        <a:t>Patient safety is increased through use of the WHO Surgical Safety checklist and other patient safety measures.</a:t>
                      </a:r>
                      <a:endParaRPr lang="en-GB" sz="1200" b="0" kern="1200" dirty="0">
                        <a:solidFill>
                          <a:schemeClr val="dk1"/>
                        </a:solidFill>
                        <a:effectLst/>
                        <a:latin typeface="Calibri" panose="020F0502020204030204" pitchFamily="34" charset="0"/>
                        <a:ea typeface="+mn-ea"/>
                        <a:cs typeface="Calibri" panose="020F0502020204030204" pitchFamily="34" charset="0"/>
                      </a:endParaRPr>
                    </a:p>
                    <a:p>
                      <a:pPr hangingPunct="0"/>
                      <a:r>
                        <a:rPr lang="en-AU" sz="1200" b="0" kern="1200" dirty="0">
                          <a:solidFill>
                            <a:schemeClr val="dk1"/>
                          </a:solidFill>
                          <a:effectLst/>
                          <a:latin typeface="Calibri" panose="020F0502020204030204" pitchFamily="34" charset="0"/>
                          <a:ea typeface="+mn-ea"/>
                          <a:cs typeface="Calibri" panose="020F0502020204030204" pitchFamily="34" charset="0"/>
                        </a:rPr>
                        <a:t>Children with some foot deformities can now be treated locally</a:t>
                      </a:r>
                      <a:endParaRPr lang="en-GB" sz="1200" b="0" kern="1200" dirty="0">
                        <a:solidFill>
                          <a:schemeClr val="dk1"/>
                        </a:solidFill>
                        <a:effectLst/>
                        <a:latin typeface="Calibri" panose="020F0502020204030204" pitchFamily="34" charset="0"/>
                        <a:ea typeface="+mn-ea"/>
                        <a:cs typeface="Calibri" panose="020F0502020204030204" pitchFamily="34" charset="0"/>
                      </a:endParaRPr>
                    </a:p>
                    <a:p>
                      <a:pPr hangingPunct="0"/>
                      <a:r>
                        <a:rPr lang="en-AU" sz="1200" b="0" kern="1200" dirty="0">
                          <a:solidFill>
                            <a:schemeClr val="dk1"/>
                          </a:solidFill>
                          <a:effectLst/>
                          <a:latin typeface="Calibri" panose="020F0502020204030204" pitchFamily="34" charset="0"/>
                          <a:ea typeface="+mn-ea"/>
                          <a:cs typeface="Calibri" panose="020F0502020204030204" pitchFamily="34" charset="0"/>
                        </a:rPr>
                        <a:t>Special </a:t>
                      </a:r>
                      <a:r>
                        <a:rPr lang="en-AU" sz="1200" b="0" kern="1200" dirty="0" err="1">
                          <a:solidFill>
                            <a:schemeClr val="dk1"/>
                          </a:solidFill>
                          <a:effectLst/>
                          <a:latin typeface="Calibri" panose="020F0502020204030204" pitchFamily="34" charset="0"/>
                          <a:ea typeface="+mn-ea"/>
                          <a:cs typeface="Calibri" panose="020F0502020204030204" pitchFamily="34" charset="0"/>
                        </a:rPr>
                        <a:t>Xray</a:t>
                      </a:r>
                      <a:r>
                        <a:rPr lang="en-AU" sz="1200" b="0" kern="1200" dirty="0">
                          <a:solidFill>
                            <a:schemeClr val="dk1"/>
                          </a:solidFill>
                          <a:effectLst/>
                          <a:latin typeface="Calibri" panose="020F0502020204030204" pitchFamily="34" charset="0"/>
                          <a:ea typeface="+mn-ea"/>
                          <a:cs typeface="Calibri" panose="020F0502020204030204" pitchFamily="34" charset="0"/>
                        </a:rPr>
                        <a:t> equipment can be used in theatre </a:t>
                      </a:r>
                    </a:p>
                    <a:p>
                      <a:pPr hangingPunct="0"/>
                      <a:r>
                        <a:rPr lang="en-AU" sz="1200" b="0" kern="1200" dirty="0">
                          <a:solidFill>
                            <a:schemeClr val="dk1"/>
                          </a:solidFill>
                          <a:effectLst/>
                          <a:latin typeface="Calibri" panose="020F0502020204030204" pitchFamily="34" charset="0"/>
                          <a:ea typeface="+mn-ea"/>
                          <a:cs typeface="Calibri" panose="020F0502020204030204" pitchFamily="34" charset="0"/>
                        </a:rPr>
                        <a:t>Post-operative care is improved</a:t>
                      </a:r>
                    </a:p>
                    <a:p>
                      <a:pPr hangingPunct="0"/>
                      <a:r>
                        <a:rPr lang="en-AU" sz="1200" b="0" kern="1200" dirty="0">
                          <a:solidFill>
                            <a:schemeClr val="dk1"/>
                          </a:solidFill>
                          <a:effectLst/>
                          <a:latin typeface="Calibri" panose="020F0502020204030204" pitchFamily="34" charset="0"/>
                          <a:ea typeface="+mn-ea"/>
                          <a:cs typeface="Calibri" panose="020F0502020204030204" pitchFamily="34" charset="0"/>
                        </a:rPr>
                        <a:t>Sick patients can now be managed better </a:t>
                      </a:r>
                      <a:r>
                        <a:rPr lang="en-GB" sz="1200" b="0" kern="1200" dirty="0">
                          <a:solidFill>
                            <a:schemeClr val="dk1"/>
                          </a:solidFill>
                          <a:effectLst/>
                          <a:latin typeface="Calibri" panose="020F0502020204030204" pitchFamily="34" charset="0"/>
                          <a:ea typeface="+mn-ea"/>
                          <a:cs typeface="Calibri" panose="020F0502020204030204" pitchFamily="34" charset="0"/>
                        </a:rPr>
                        <a:t>on wards</a:t>
                      </a:r>
                    </a:p>
                    <a:p>
                      <a:pPr hangingPunct="0"/>
                      <a:r>
                        <a:rPr lang="en-GB" sz="1200" b="0" kern="1200" dirty="0">
                          <a:solidFill>
                            <a:schemeClr val="dk1"/>
                          </a:solidFill>
                          <a:effectLst/>
                          <a:latin typeface="Calibri" panose="020F0502020204030204" pitchFamily="34" charset="0"/>
                          <a:ea typeface="+mn-ea"/>
                          <a:cs typeface="Calibri" panose="020F0502020204030204" pitchFamily="34" charset="0"/>
                        </a:rPr>
                        <a:t>The potential to provide non-operative treatment through an orthopaedic technician  is articulated to local leaders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428131500"/>
                  </a:ext>
                </a:extLst>
              </a:tr>
              <a:tr h="282380">
                <a:tc>
                  <a:txBody>
                    <a:bodyPr/>
                    <a:lstStyle/>
                    <a:p>
                      <a:r>
                        <a:rPr lang="en-US" sz="1200" b="0" dirty="0">
                          <a:solidFill>
                            <a:schemeClr val="tx1"/>
                          </a:solidFill>
                          <a:latin typeface="Calibri" panose="020F0502020204030204" pitchFamily="34" charset="0"/>
                          <a:cs typeface="Calibri" panose="020F0502020204030204" pitchFamily="34" charset="0"/>
                        </a:rPr>
                        <a:t>Other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r>
                        <a:rPr lang="en-US" sz="1200" b="0" dirty="0">
                          <a:solidFill>
                            <a:schemeClr val="tx1"/>
                          </a:solidFill>
                          <a:latin typeface="Calibri" panose="020F0502020204030204" pitchFamily="34" charset="0"/>
                          <a:cs typeface="Calibri" panose="020F0502020204030204" pitchFamily="34" charset="0"/>
                        </a:rPr>
                        <a:t>UK team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r>
                        <a:rPr lang="en-US" sz="1200" b="0" dirty="0">
                          <a:solidFill>
                            <a:schemeClr val="tx1"/>
                          </a:solidFill>
                          <a:latin typeface="Calibri" panose="020F0502020204030204" pitchFamily="34" charset="0"/>
                          <a:cs typeface="Calibri" panose="020F0502020204030204" pitchFamily="34" charset="0"/>
                        </a:rPr>
                        <a:t>Have improved their clinical and teaching skills and take new ideas back to the NHS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3461351215"/>
                  </a:ext>
                </a:extLst>
              </a:tr>
            </a:tbl>
          </a:graphicData>
        </a:graphic>
      </p:graphicFrame>
      <p:sp>
        <p:nvSpPr>
          <p:cNvPr id="3" name="Slide Number Placeholder 2">
            <a:extLst>
              <a:ext uri="{FF2B5EF4-FFF2-40B4-BE49-F238E27FC236}">
                <a16:creationId xmlns:a16="http://schemas.microsoft.com/office/drawing/2014/main" id="{F57C18ED-A122-6C42-8C33-C4FB6FAAC4D7}"/>
              </a:ext>
            </a:extLst>
          </p:cNvPr>
          <p:cNvSpPr>
            <a:spLocks noGrp="1"/>
          </p:cNvSpPr>
          <p:nvPr>
            <p:ph type="sldNum" sz="quarter" idx="12"/>
          </p:nvPr>
        </p:nvSpPr>
        <p:spPr>
          <a:xfrm>
            <a:off x="8549007" y="6553200"/>
            <a:ext cx="422906" cy="304800"/>
          </a:xfrm>
        </p:spPr>
        <p:txBody>
          <a:bodyPr/>
          <a:lstStyle/>
          <a:p>
            <a:pPr>
              <a:defRPr/>
            </a:pPr>
            <a:fld id="{6530AFDF-F600-CC4A-A0EC-7FFB1C4B99FD}" type="slidenum">
              <a:rPr lang="en-GB" altLang="en-US" sz="1100" smtClean="0">
                <a:latin typeface="Calibri" panose="020F0502020204030204" pitchFamily="34" charset="0"/>
                <a:cs typeface="Calibri" panose="020F0502020204030204" pitchFamily="34" charset="0"/>
              </a:rPr>
              <a:pPr>
                <a:defRPr/>
              </a:pPr>
              <a:t>20</a:t>
            </a:fld>
            <a:endParaRPr lang="en-GB" alt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476883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F1D2970-9907-884D-B16B-3BB5C8231AFC}"/>
              </a:ext>
            </a:extLst>
          </p:cNvPr>
          <p:cNvSpPr>
            <a:spLocks noGrp="1"/>
          </p:cNvSpPr>
          <p:nvPr>
            <p:ph type="title"/>
          </p:nvPr>
        </p:nvSpPr>
        <p:spPr>
          <a:xfrm>
            <a:off x="516891" y="596900"/>
            <a:ext cx="8110219" cy="711200"/>
          </a:xfrm>
          <a:solidFill>
            <a:schemeClr val="accent5">
              <a:lumMod val="40000"/>
              <a:lumOff val="60000"/>
            </a:schemeClr>
          </a:solidFill>
          <a:ln>
            <a:solidFill>
              <a:schemeClr val="tx1"/>
            </a:solidFill>
          </a:ln>
        </p:spPr>
        <p:txBody>
          <a:bodyPr/>
          <a:lstStyle/>
          <a:p>
            <a:r>
              <a:rPr lang="en-US" sz="4000" b="1" dirty="0">
                <a:latin typeface="Calibri" panose="020F0502020204030204" pitchFamily="34" charset="0"/>
                <a:cs typeface="Calibri" panose="020F0502020204030204" pitchFamily="34" charset="0"/>
              </a:rPr>
              <a:t>Trauma Team plan 2019-20</a:t>
            </a:r>
          </a:p>
        </p:txBody>
      </p:sp>
      <p:sp>
        <p:nvSpPr>
          <p:cNvPr id="6" name="Content Placeholder 5">
            <a:extLst>
              <a:ext uri="{FF2B5EF4-FFF2-40B4-BE49-F238E27FC236}">
                <a16:creationId xmlns:a16="http://schemas.microsoft.com/office/drawing/2014/main" id="{411D7E7E-5848-F648-BD72-70DEB30369B2}"/>
              </a:ext>
            </a:extLst>
          </p:cNvPr>
          <p:cNvSpPr>
            <a:spLocks noGrp="1"/>
          </p:cNvSpPr>
          <p:nvPr>
            <p:ph idx="1"/>
          </p:nvPr>
        </p:nvSpPr>
        <p:spPr>
          <a:xfrm>
            <a:off x="516890" y="1447800"/>
            <a:ext cx="8271510" cy="4800600"/>
          </a:xfrm>
        </p:spPr>
        <p:txBody>
          <a:bodyPr/>
          <a:lstStyle/>
          <a:p>
            <a:endParaRPr lang="en-GB" sz="1000" dirty="0">
              <a:solidFill>
                <a:srgbClr val="000000"/>
              </a:solidFill>
              <a:latin typeface="Helvetica" pitchFamily="2" charset="0"/>
            </a:endParaRPr>
          </a:p>
          <a:p>
            <a:pPr marL="0" indent="0">
              <a:buNone/>
            </a:pPr>
            <a:endParaRPr lang="en-US" dirty="0"/>
          </a:p>
        </p:txBody>
      </p:sp>
      <p:graphicFrame>
        <p:nvGraphicFramePr>
          <p:cNvPr id="7" name="Table 6">
            <a:extLst>
              <a:ext uri="{FF2B5EF4-FFF2-40B4-BE49-F238E27FC236}">
                <a16:creationId xmlns:a16="http://schemas.microsoft.com/office/drawing/2014/main" id="{F11E232D-7D08-824E-AB6D-AD65A8110656}"/>
              </a:ext>
            </a:extLst>
          </p:cNvPr>
          <p:cNvGraphicFramePr>
            <a:graphicFrameLocks noGrp="1"/>
          </p:cNvGraphicFramePr>
          <p:nvPr>
            <p:extLst>
              <p:ext uri="{D42A27DB-BD31-4B8C-83A1-F6EECF244321}">
                <p14:modId xmlns:p14="http://schemas.microsoft.com/office/powerpoint/2010/main" val="809136429"/>
              </p:ext>
            </p:extLst>
          </p:nvPr>
        </p:nvGraphicFramePr>
        <p:xfrm>
          <a:off x="516891" y="1714500"/>
          <a:ext cx="8110219" cy="3723640"/>
        </p:xfrm>
        <a:graphic>
          <a:graphicData uri="http://schemas.openxmlformats.org/drawingml/2006/table">
            <a:tbl>
              <a:tblPr firstRow="1" bandRow="1">
                <a:tableStyleId>{F5AB1C69-6EDB-4FF4-983F-18BD219EF322}</a:tableStyleId>
              </a:tblPr>
              <a:tblGrid>
                <a:gridCol w="978601">
                  <a:extLst>
                    <a:ext uri="{9D8B030D-6E8A-4147-A177-3AD203B41FA5}">
                      <a16:colId xmlns:a16="http://schemas.microsoft.com/office/drawing/2014/main" val="1687356882"/>
                    </a:ext>
                  </a:extLst>
                </a:gridCol>
                <a:gridCol w="3330836">
                  <a:extLst>
                    <a:ext uri="{9D8B030D-6E8A-4147-A177-3AD203B41FA5}">
                      <a16:colId xmlns:a16="http://schemas.microsoft.com/office/drawing/2014/main" val="2735229103"/>
                    </a:ext>
                  </a:extLst>
                </a:gridCol>
                <a:gridCol w="3800782">
                  <a:extLst>
                    <a:ext uri="{9D8B030D-6E8A-4147-A177-3AD203B41FA5}">
                      <a16:colId xmlns:a16="http://schemas.microsoft.com/office/drawing/2014/main" val="122098309"/>
                    </a:ext>
                  </a:extLst>
                </a:gridCol>
              </a:tblGrid>
              <a:tr h="370840">
                <a:tc>
                  <a:txBody>
                    <a:bodyPr/>
                    <a:lstStyle/>
                    <a:p>
                      <a:endParaRPr lang="en-US" sz="14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solidFill>
                  </a:tcPr>
                </a:tc>
                <a:tc>
                  <a:txBody>
                    <a:bodyPr/>
                    <a:lstStyle/>
                    <a:p>
                      <a:r>
                        <a:rPr lang="en-US" sz="1400" b="1" dirty="0">
                          <a:solidFill>
                            <a:schemeClr val="tx1"/>
                          </a:solidFill>
                          <a:latin typeface="Calibri" panose="020F0502020204030204" pitchFamily="34" charset="0"/>
                          <a:cs typeface="Calibri" panose="020F0502020204030204" pitchFamily="34" charset="0"/>
                        </a:rPr>
                        <a:t>2019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solidFill>
                  </a:tcPr>
                </a:tc>
                <a:tc>
                  <a:txBody>
                    <a:bodyPr/>
                    <a:lstStyle/>
                    <a:p>
                      <a:r>
                        <a:rPr lang="en-US" sz="1400" b="1" dirty="0">
                          <a:solidFill>
                            <a:schemeClr val="tx1"/>
                          </a:solidFill>
                          <a:latin typeface="Calibri" panose="020F0502020204030204" pitchFamily="34" charset="0"/>
                          <a:cs typeface="Calibri" panose="020F0502020204030204" pitchFamily="34" charset="0"/>
                        </a:rPr>
                        <a:t>2020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solidFill>
                  </a:tcPr>
                </a:tc>
                <a:extLst>
                  <a:ext uri="{0D108BD9-81ED-4DB2-BD59-A6C34878D82A}">
                    <a16:rowId xmlns:a16="http://schemas.microsoft.com/office/drawing/2014/main" val="1362225522"/>
                  </a:ext>
                </a:extLst>
              </a:tr>
              <a:tr h="370840">
                <a:tc>
                  <a:txBody>
                    <a:bodyPr/>
                    <a:lstStyle/>
                    <a:p>
                      <a:r>
                        <a:rPr lang="en-US" sz="1400" b="0" dirty="0">
                          <a:solidFill>
                            <a:schemeClr val="tx1"/>
                          </a:solidFill>
                          <a:latin typeface="Calibri" panose="020F0502020204030204" pitchFamily="34" charset="0"/>
                          <a:cs typeface="Calibri" panose="020F0502020204030204" pitchFamily="34" charset="0"/>
                        </a:rPr>
                        <a:t>Bronze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B7942"/>
                    </a:solidFill>
                  </a:tcPr>
                </a:tc>
                <a:tc>
                  <a:txBody>
                    <a:bodyPr/>
                    <a:lstStyle/>
                    <a:p>
                      <a:r>
                        <a:rPr lang="en-GB" sz="1200" b="0" kern="1200" dirty="0">
                          <a:solidFill>
                            <a:schemeClr val="dk1"/>
                          </a:solidFill>
                          <a:effectLst/>
                          <a:latin typeface="Calibri" panose="020F0502020204030204" pitchFamily="34" charset="0"/>
                          <a:ea typeface="+mn-ea"/>
                          <a:cs typeface="Calibri" panose="020F0502020204030204" pitchFamily="34" charset="0"/>
                        </a:rPr>
                        <a:t>Projects planned :</a:t>
                      </a:r>
                    </a:p>
                    <a:p>
                      <a:r>
                        <a:rPr lang="en-GB" sz="1200" b="0" kern="1200" dirty="0">
                          <a:solidFill>
                            <a:schemeClr val="dk1"/>
                          </a:solidFill>
                          <a:effectLst/>
                          <a:latin typeface="Calibri" panose="020F0502020204030204" pitchFamily="34" charset="0"/>
                          <a:ea typeface="+mn-ea"/>
                          <a:cs typeface="Calibri" panose="020F0502020204030204" pitchFamily="34" charset="0"/>
                        </a:rPr>
                        <a:t>November 7-17</a:t>
                      </a:r>
                      <a:r>
                        <a:rPr lang="en-GB" sz="1200" b="0" kern="1200" baseline="30000" dirty="0">
                          <a:solidFill>
                            <a:schemeClr val="dk1"/>
                          </a:solidFill>
                          <a:effectLst/>
                          <a:latin typeface="Calibri" panose="020F0502020204030204" pitchFamily="34" charset="0"/>
                          <a:ea typeface="+mn-ea"/>
                          <a:cs typeface="Calibri" panose="020F0502020204030204" pitchFamily="34" charset="0"/>
                        </a:rPr>
                        <a:t>th           </a:t>
                      </a:r>
                      <a:r>
                        <a:rPr lang="en-GB" sz="1200" b="0" kern="1200" dirty="0">
                          <a:solidFill>
                            <a:schemeClr val="dk1"/>
                          </a:solidFill>
                          <a:effectLst/>
                          <a:latin typeface="Calibri" panose="020F0502020204030204" pitchFamily="34" charset="0"/>
                          <a:ea typeface="+mn-ea"/>
                          <a:cs typeface="Calibri" panose="020F0502020204030204" pitchFamily="34" charset="0"/>
                        </a:rPr>
                        <a:t> 2019 Nyahururu </a:t>
                      </a:r>
                    </a:p>
                    <a:p>
                      <a:r>
                        <a:rPr lang="en-GB" sz="1200" b="0" kern="1200" dirty="0">
                          <a:solidFill>
                            <a:schemeClr val="dk1"/>
                          </a:solidFill>
                          <a:effectLst/>
                          <a:latin typeface="Calibri" panose="020F0502020204030204" pitchFamily="34" charset="0"/>
                          <a:ea typeface="+mn-ea"/>
                          <a:cs typeface="Calibri" panose="020F0502020204030204" pitchFamily="34" charset="0"/>
                        </a:rPr>
                        <a:t>November 14</a:t>
                      </a:r>
                      <a:r>
                        <a:rPr lang="en-GB" sz="1200" b="0" kern="1200" baseline="30000" dirty="0">
                          <a:solidFill>
                            <a:schemeClr val="dk1"/>
                          </a:solidFill>
                          <a:effectLst/>
                          <a:latin typeface="Calibri" panose="020F0502020204030204" pitchFamily="34" charset="0"/>
                          <a:ea typeface="+mn-ea"/>
                          <a:cs typeface="Calibri" panose="020F0502020204030204" pitchFamily="34" charset="0"/>
                        </a:rPr>
                        <a:t>th</a:t>
                      </a:r>
                      <a:r>
                        <a:rPr lang="en-GB" sz="1200" b="0" kern="1200" dirty="0">
                          <a:solidFill>
                            <a:schemeClr val="dk1"/>
                          </a:solidFill>
                          <a:effectLst/>
                          <a:latin typeface="Calibri" panose="020F0502020204030204" pitchFamily="34" charset="0"/>
                          <a:ea typeface="+mn-ea"/>
                          <a:cs typeface="Calibri" panose="020F0502020204030204" pitchFamily="34" charset="0"/>
                        </a:rPr>
                        <a:t> -24</a:t>
                      </a:r>
                      <a:r>
                        <a:rPr lang="en-GB" sz="1200" b="0" kern="1200" baseline="30000" dirty="0">
                          <a:solidFill>
                            <a:schemeClr val="dk1"/>
                          </a:solidFill>
                          <a:effectLst/>
                          <a:latin typeface="Calibri" panose="020F0502020204030204" pitchFamily="34" charset="0"/>
                          <a:ea typeface="+mn-ea"/>
                          <a:cs typeface="Calibri" panose="020F0502020204030204" pitchFamily="34" charset="0"/>
                        </a:rPr>
                        <a:t>th</a:t>
                      </a:r>
                      <a:r>
                        <a:rPr lang="en-GB" sz="1200" b="0" kern="1200" dirty="0">
                          <a:solidFill>
                            <a:schemeClr val="dk1"/>
                          </a:solidFill>
                          <a:effectLst/>
                          <a:latin typeface="Calibri" panose="020F0502020204030204" pitchFamily="34" charset="0"/>
                          <a:ea typeface="+mn-ea"/>
                          <a:cs typeface="Calibri" panose="020F0502020204030204" pitchFamily="34" charset="0"/>
                        </a:rPr>
                        <a:t>  2019 </a:t>
                      </a:r>
                      <a:r>
                        <a:rPr lang="en-GB" sz="1200" b="0" kern="1200" dirty="0" err="1">
                          <a:solidFill>
                            <a:schemeClr val="dk1"/>
                          </a:solidFill>
                          <a:effectLst/>
                          <a:latin typeface="Calibri" panose="020F0502020204030204" pitchFamily="34" charset="0"/>
                          <a:ea typeface="+mn-ea"/>
                          <a:cs typeface="Calibri" panose="020F0502020204030204" pitchFamily="34" charset="0"/>
                        </a:rPr>
                        <a:t>Marsabit</a:t>
                      </a:r>
                      <a:r>
                        <a:rPr lang="en-GB" sz="1200" b="0" dirty="0">
                          <a:effectLst/>
                          <a:latin typeface="Calibri" panose="020F0502020204030204" pitchFamily="34" charset="0"/>
                          <a:cs typeface="Calibri" panose="020F0502020204030204" pitchFamily="34" charset="0"/>
                        </a:rPr>
                        <a:t> </a:t>
                      </a:r>
                      <a:endParaRPr lang="en-US" sz="12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B7942"/>
                    </a:solidFill>
                  </a:tcPr>
                </a:tc>
                <a:tc>
                  <a:txBody>
                    <a:bodyPr/>
                    <a:lstStyle/>
                    <a:p>
                      <a:r>
                        <a:rPr lang="en-US" sz="1400" b="0" dirty="0">
                          <a:solidFill>
                            <a:schemeClr val="tx1"/>
                          </a:solidFill>
                          <a:latin typeface="Calibri" panose="020F0502020204030204" pitchFamily="34" charset="0"/>
                          <a:cs typeface="Calibri" panose="020F0502020204030204" pitchFamily="34" charset="0"/>
                        </a:rPr>
                        <a:t>Further projects in </a:t>
                      </a:r>
                    </a:p>
                    <a:p>
                      <a:r>
                        <a:rPr lang="en-US" sz="1400" b="0" dirty="0" err="1">
                          <a:solidFill>
                            <a:schemeClr val="tx1"/>
                          </a:solidFill>
                          <a:latin typeface="Calibri" panose="020F0502020204030204" pitchFamily="34" charset="0"/>
                          <a:cs typeface="Calibri" panose="020F0502020204030204" pitchFamily="34" charset="0"/>
                        </a:rPr>
                        <a:t>Marsabit</a:t>
                      </a:r>
                      <a:r>
                        <a:rPr lang="en-US" sz="1400" b="0" dirty="0">
                          <a:solidFill>
                            <a:schemeClr val="tx1"/>
                          </a:solidFill>
                          <a:latin typeface="Calibri" panose="020F0502020204030204" pitchFamily="34" charset="0"/>
                          <a:cs typeface="Calibri" panose="020F0502020204030204" pitchFamily="34" charset="0"/>
                        </a:rPr>
                        <a:t> and Nyahururu.</a:t>
                      </a:r>
                    </a:p>
                    <a:p>
                      <a:r>
                        <a:rPr lang="en-US" sz="1400" b="0" dirty="0">
                          <a:solidFill>
                            <a:schemeClr val="tx1"/>
                          </a:solidFill>
                          <a:latin typeface="Calibri" panose="020F0502020204030204" pitchFamily="34" charset="0"/>
                          <a:cs typeface="Calibri" panose="020F0502020204030204" pitchFamily="34" charset="0"/>
                        </a:rPr>
                        <a:t>Consider extension of work to other locations.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B7942"/>
                    </a:solidFill>
                  </a:tcPr>
                </a:tc>
                <a:extLst>
                  <a:ext uri="{0D108BD9-81ED-4DB2-BD59-A6C34878D82A}">
                    <a16:rowId xmlns:a16="http://schemas.microsoft.com/office/drawing/2014/main" val="2159249654"/>
                  </a:ext>
                </a:extLst>
              </a:tr>
              <a:tr h="370840">
                <a:tc>
                  <a:txBody>
                    <a:bodyPr/>
                    <a:lstStyle/>
                    <a:p>
                      <a:r>
                        <a:rPr lang="en-US" sz="1400" b="0" dirty="0">
                          <a:solidFill>
                            <a:schemeClr val="tx1"/>
                          </a:solidFill>
                          <a:latin typeface="Calibri" panose="020F0502020204030204" pitchFamily="34" charset="0"/>
                          <a:cs typeface="Calibri" panose="020F0502020204030204" pitchFamily="34" charset="0"/>
                        </a:rPr>
                        <a:t>Silver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US" sz="1400" b="0" dirty="0">
                          <a:solidFill>
                            <a:schemeClr val="tx1"/>
                          </a:solidFill>
                          <a:latin typeface="Calibri" panose="020F0502020204030204" pitchFamily="34" charset="0"/>
                          <a:cs typeface="Calibri" panose="020F0502020204030204" pitchFamily="34" charset="0"/>
                        </a:rPr>
                        <a:t>Train local surgeons, </a:t>
                      </a:r>
                      <a:r>
                        <a:rPr lang="en-US" sz="1400" b="0" dirty="0" err="1">
                          <a:solidFill>
                            <a:schemeClr val="tx1"/>
                          </a:solidFill>
                          <a:latin typeface="Calibri" panose="020F0502020204030204" pitchFamily="34" charset="0"/>
                          <a:cs typeface="Calibri" panose="020F0502020204030204" pitchFamily="34" charset="0"/>
                        </a:rPr>
                        <a:t>anaesthetists</a:t>
                      </a:r>
                      <a:r>
                        <a:rPr lang="en-US" sz="1400" b="0" dirty="0">
                          <a:solidFill>
                            <a:schemeClr val="tx1"/>
                          </a:solidFill>
                          <a:latin typeface="Calibri" panose="020F0502020204030204" pitchFamily="34" charset="0"/>
                          <a:cs typeface="Calibri" panose="020F0502020204030204" pitchFamily="34" charset="0"/>
                        </a:rPr>
                        <a:t>, theatre staff, ward staff , </a:t>
                      </a:r>
                      <a:r>
                        <a:rPr lang="en-US" sz="1400" b="0" dirty="0" err="1">
                          <a:solidFill>
                            <a:schemeClr val="tx1"/>
                          </a:solidFill>
                          <a:latin typeface="Calibri" panose="020F0502020204030204" pitchFamily="34" charset="0"/>
                          <a:cs typeface="Calibri" panose="020F0502020204030204" pitchFamily="34" charset="0"/>
                        </a:rPr>
                        <a:t>orthopaedic</a:t>
                      </a:r>
                      <a:r>
                        <a:rPr lang="en-US" sz="1400" b="0" dirty="0">
                          <a:solidFill>
                            <a:schemeClr val="tx1"/>
                          </a:solidFill>
                          <a:latin typeface="Calibri" panose="020F0502020204030204" pitchFamily="34" charset="0"/>
                          <a:cs typeface="Calibri" panose="020F0502020204030204" pitchFamily="34" charset="0"/>
                        </a:rPr>
                        <a:t> technicians</a:t>
                      </a:r>
                    </a:p>
                    <a:p>
                      <a:r>
                        <a:rPr lang="en-US" sz="1400" b="0" dirty="0">
                          <a:solidFill>
                            <a:schemeClr val="tx1"/>
                          </a:solidFill>
                          <a:latin typeface="Calibri" panose="020F0502020204030204" pitchFamily="34" charset="0"/>
                          <a:cs typeface="Calibri" panose="020F0502020204030204" pitchFamily="34" charset="0"/>
                        </a:rPr>
                        <a:t>Bring staff in training from other locations in Kenya (d/w Kenya Orthopaedic Association)</a:t>
                      </a:r>
                    </a:p>
                    <a:p>
                      <a:r>
                        <a:rPr lang="en-US" sz="1400" b="0" dirty="0">
                          <a:solidFill>
                            <a:schemeClr val="tx1"/>
                          </a:solidFill>
                          <a:latin typeface="Calibri" panose="020F0502020204030204" pitchFamily="34" charset="0"/>
                          <a:cs typeface="Calibri" panose="020F0502020204030204" pitchFamily="34" charset="0"/>
                        </a:rPr>
                        <a:t>Develop a </a:t>
                      </a:r>
                      <a:r>
                        <a:rPr lang="en-US" sz="1400" b="0" dirty="0" err="1">
                          <a:solidFill>
                            <a:schemeClr val="tx1"/>
                          </a:solidFill>
                          <a:latin typeface="Calibri" panose="020F0502020204030204" pitchFamily="34" charset="0"/>
                          <a:cs typeface="Calibri" panose="020F0502020204030204" pitchFamily="34" charset="0"/>
                        </a:rPr>
                        <a:t>programme</a:t>
                      </a:r>
                      <a:r>
                        <a:rPr lang="en-US" sz="1400" b="0" dirty="0">
                          <a:solidFill>
                            <a:schemeClr val="tx1"/>
                          </a:solidFill>
                          <a:latin typeface="Calibri" panose="020F0502020204030204" pitchFamily="34" charset="0"/>
                          <a:cs typeface="Calibri" panose="020F0502020204030204" pitchFamily="34" charset="0"/>
                        </a:rPr>
                        <a:t> for teaching non-technical skills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solidFill>
                            <a:schemeClr val="tx1"/>
                          </a:solidFill>
                          <a:latin typeface="Calibri" panose="020F0502020204030204" pitchFamily="34" charset="0"/>
                          <a:cs typeface="Calibri" panose="020F0502020204030204" pitchFamily="34" charset="0"/>
                        </a:rPr>
                        <a:t>Train local surgeons, </a:t>
                      </a:r>
                      <a:r>
                        <a:rPr lang="en-US" sz="1400" b="0" dirty="0" err="1">
                          <a:solidFill>
                            <a:schemeClr val="tx1"/>
                          </a:solidFill>
                          <a:latin typeface="Calibri" panose="020F0502020204030204" pitchFamily="34" charset="0"/>
                          <a:cs typeface="Calibri" panose="020F0502020204030204" pitchFamily="34" charset="0"/>
                        </a:rPr>
                        <a:t>anaesthetists</a:t>
                      </a:r>
                      <a:r>
                        <a:rPr lang="en-US" sz="1400" b="0" dirty="0">
                          <a:solidFill>
                            <a:schemeClr val="tx1"/>
                          </a:solidFill>
                          <a:latin typeface="Calibri" panose="020F0502020204030204" pitchFamily="34" charset="0"/>
                          <a:cs typeface="Calibri" panose="020F0502020204030204" pitchFamily="34" charset="0"/>
                        </a:rPr>
                        <a:t>, theatre staff, ward staff</a:t>
                      </a:r>
                    </a:p>
                    <a:p>
                      <a:r>
                        <a:rPr lang="en-US" sz="1400" b="0" dirty="0">
                          <a:solidFill>
                            <a:schemeClr val="tx1"/>
                          </a:solidFill>
                          <a:latin typeface="Calibri" panose="020F0502020204030204" pitchFamily="34" charset="0"/>
                          <a:cs typeface="Calibri" panose="020F0502020204030204" pitchFamily="34" charset="0"/>
                        </a:rPr>
                        <a:t>A Kenyan trainee surgeon accompanies each Trauma Team project</a:t>
                      </a:r>
                    </a:p>
                    <a:p>
                      <a:endParaRPr lang="en-US" sz="1400" b="0" dirty="0">
                        <a:solidFill>
                          <a:schemeClr val="tx1"/>
                        </a:solidFill>
                        <a:latin typeface="Calibri" panose="020F0502020204030204" pitchFamily="34" charset="0"/>
                        <a:cs typeface="Calibri" panose="020F0502020204030204" pitchFamily="34" charset="0"/>
                      </a:endParaRPr>
                    </a:p>
                    <a:p>
                      <a:r>
                        <a:rPr lang="en-US" sz="1400" b="0" dirty="0">
                          <a:solidFill>
                            <a:schemeClr val="tx1"/>
                          </a:solidFill>
                          <a:latin typeface="Calibri" panose="020F0502020204030204" pitchFamily="34" charset="0"/>
                          <a:cs typeface="Calibri" panose="020F0502020204030204" pitchFamily="34" charset="0"/>
                        </a:rPr>
                        <a:t>Non- technical skills teaching delivered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034050899"/>
                  </a:ext>
                </a:extLst>
              </a:tr>
              <a:tr h="370840">
                <a:tc>
                  <a:txBody>
                    <a:bodyPr/>
                    <a:lstStyle/>
                    <a:p>
                      <a:r>
                        <a:rPr lang="en-US" sz="1400" b="0" dirty="0">
                          <a:solidFill>
                            <a:schemeClr val="tx1"/>
                          </a:solidFill>
                          <a:latin typeface="Calibri" panose="020F0502020204030204" pitchFamily="34" charset="0"/>
                          <a:cs typeface="Calibri" panose="020F0502020204030204" pitchFamily="34" charset="0"/>
                        </a:rPr>
                        <a:t>Gold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r>
                        <a:rPr lang="en-US" sz="1400" b="0" dirty="0">
                          <a:solidFill>
                            <a:schemeClr val="tx1"/>
                          </a:solidFill>
                          <a:latin typeface="Calibri" panose="020F0502020204030204" pitchFamily="34" charset="0"/>
                          <a:cs typeface="Calibri" panose="020F0502020204030204" pitchFamily="34" charset="0"/>
                        </a:rPr>
                        <a:t>Present App at KOA meeting June 2019</a:t>
                      </a:r>
                    </a:p>
                    <a:p>
                      <a:r>
                        <a:rPr lang="en-US" sz="1400" b="0" dirty="0">
                          <a:solidFill>
                            <a:schemeClr val="tx1"/>
                          </a:solidFill>
                          <a:latin typeface="Calibri" panose="020F0502020204030204" pitchFamily="34" charset="0"/>
                          <a:cs typeface="Calibri" panose="020F0502020204030204" pitchFamily="34" charset="0"/>
                        </a:rPr>
                        <a:t>Complete trial of MSK Kenya App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r>
                        <a:rPr lang="en-US" sz="1400" b="0" dirty="0">
                          <a:solidFill>
                            <a:schemeClr val="tx1"/>
                          </a:solidFill>
                          <a:latin typeface="Calibri" panose="020F0502020204030204" pitchFamily="34" charset="0"/>
                          <a:cs typeface="Calibri" panose="020F0502020204030204" pitchFamily="34" charset="0"/>
                        </a:rPr>
                        <a:t>Implement App </a:t>
                      </a:r>
                    </a:p>
                    <a:p>
                      <a:r>
                        <a:rPr lang="en-US" sz="1400" b="0" dirty="0">
                          <a:solidFill>
                            <a:schemeClr val="tx1"/>
                          </a:solidFill>
                          <a:latin typeface="Calibri" panose="020F0502020204030204" pitchFamily="34" charset="0"/>
                          <a:cs typeface="Calibri" panose="020F0502020204030204" pitchFamily="34" charset="0"/>
                        </a:rPr>
                        <a:t>Embed non-technical skills practices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428131500"/>
                  </a:ext>
                </a:extLst>
              </a:tr>
              <a:tr h="370840">
                <a:tc>
                  <a:txBody>
                    <a:bodyPr/>
                    <a:lstStyle/>
                    <a:p>
                      <a:r>
                        <a:rPr lang="en-US" sz="1400" b="0" dirty="0">
                          <a:solidFill>
                            <a:schemeClr val="tx1"/>
                          </a:solidFill>
                          <a:latin typeface="Calibri" panose="020F0502020204030204" pitchFamily="34" charset="0"/>
                          <a:cs typeface="Calibri" panose="020F0502020204030204" pitchFamily="34" charset="0"/>
                        </a:rPr>
                        <a:t>Other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solidFill>
                            <a:srgbClr val="000000"/>
                          </a:solidFill>
                          <a:latin typeface="Calibri" panose="020F0502020204030204" pitchFamily="34" charset="0"/>
                          <a:cs typeface="Calibri" panose="020F0502020204030204" pitchFamily="34" charset="0"/>
                        </a:rPr>
                        <a:t>Re-engage with DFID on “curable” disability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solidFill>
                            <a:schemeClr val="tx1"/>
                          </a:solidFill>
                          <a:latin typeface="Calibri" panose="020F0502020204030204" pitchFamily="34" charset="0"/>
                          <a:cs typeface="Calibri" panose="020F0502020204030204" pitchFamily="34" charset="0"/>
                        </a:rPr>
                        <a:t>Encourage the appointment of an </a:t>
                      </a:r>
                      <a:r>
                        <a:rPr lang="en-US" sz="1400" b="0" dirty="0" err="1">
                          <a:solidFill>
                            <a:schemeClr val="tx1"/>
                          </a:solidFill>
                          <a:latin typeface="Calibri" panose="020F0502020204030204" pitchFamily="34" charset="0"/>
                          <a:cs typeface="Calibri" panose="020F0502020204030204" pitchFamily="34" charset="0"/>
                        </a:rPr>
                        <a:t>orthopaedic</a:t>
                      </a:r>
                      <a:r>
                        <a:rPr lang="en-US" sz="1400" b="0" dirty="0">
                          <a:solidFill>
                            <a:schemeClr val="tx1"/>
                          </a:solidFill>
                          <a:latin typeface="Calibri" panose="020F0502020204030204" pitchFamily="34" charset="0"/>
                          <a:cs typeface="Calibri" panose="020F0502020204030204" pitchFamily="34" charset="0"/>
                        </a:rPr>
                        <a:t> technician in </a:t>
                      </a:r>
                      <a:r>
                        <a:rPr lang="en-US" sz="1400" b="0" dirty="0" err="1">
                          <a:solidFill>
                            <a:schemeClr val="tx1"/>
                          </a:solidFill>
                          <a:latin typeface="Calibri" panose="020F0502020204030204" pitchFamily="34" charset="0"/>
                          <a:cs typeface="Calibri" panose="020F0502020204030204" pitchFamily="34" charset="0"/>
                        </a:rPr>
                        <a:t>Marsabit</a:t>
                      </a:r>
                      <a:endParaRPr lang="en-US" sz="14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hMerge="1">
                  <a:txBody>
                    <a:bodyPr/>
                    <a:lstStyle/>
                    <a:p>
                      <a:endParaRPr lang="en-US" sz="14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3461351215"/>
                  </a:ext>
                </a:extLst>
              </a:tr>
            </a:tbl>
          </a:graphicData>
        </a:graphic>
      </p:graphicFrame>
      <p:sp>
        <p:nvSpPr>
          <p:cNvPr id="3" name="Slide Number Placeholder 2">
            <a:extLst>
              <a:ext uri="{FF2B5EF4-FFF2-40B4-BE49-F238E27FC236}">
                <a16:creationId xmlns:a16="http://schemas.microsoft.com/office/drawing/2014/main" id="{9B4F7E65-72D9-944B-B361-74A8D9B9358E}"/>
              </a:ext>
            </a:extLst>
          </p:cNvPr>
          <p:cNvSpPr>
            <a:spLocks noGrp="1"/>
          </p:cNvSpPr>
          <p:nvPr>
            <p:ph type="sldNum" sz="quarter" idx="12"/>
          </p:nvPr>
        </p:nvSpPr>
        <p:spPr/>
        <p:txBody>
          <a:bodyPr/>
          <a:lstStyle/>
          <a:p>
            <a:pPr>
              <a:defRPr/>
            </a:pPr>
            <a:fld id="{6530AFDF-F600-CC4A-A0EC-7FFB1C4B99FD}" type="slidenum">
              <a:rPr lang="en-GB" altLang="en-US" smtClean="0"/>
              <a:pPr>
                <a:defRPr/>
              </a:pPr>
              <a:t>21</a:t>
            </a:fld>
            <a:endParaRPr lang="en-GB" altLang="en-US"/>
          </a:p>
        </p:txBody>
      </p:sp>
    </p:spTree>
    <p:extLst>
      <p:ext uri="{BB962C8B-B14F-4D97-AF65-F5344CB8AC3E}">
        <p14:creationId xmlns:p14="http://schemas.microsoft.com/office/powerpoint/2010/main" val="16579409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F1D2970-9907-884D-B16B-3BB5C8231AFC}"/>
              </a:ext>
            </a:extLst>
          </p:cNvPr>
          <p:cNvSpPr>
            <a:spLocks noGrp="1"/>
          </p:cNvSpPr>
          <p:nvPr>
            <p:ph type="title"/>
          </p:nvPr>
        </p:nvSpPr>
        <p:spPr>
          <a:xfrm>
            <a:off x="516889" y="876300"/>
            <a:ext cx="8110219" cy="711200"/>
          </a:xfrm>
          <a:solidFill>
            <a:schemeClr val="accent5">
              <a:lumMod val="40000"/>
              <a:lumOff val="60000"/>
            </a:schemeClr>
          </a:solidFill>
          <a:ln>
            <a:solidFill>
              <a:schemeClr val="tx1"/>
            </a:solidFill>
          </a:ln>
        </p:spPr>
        <p:txBody>
          <a:bodyPr/>
          <a:lstStyle/>
          <a:p>
            <a:r>
              <a:rPr lang="en-US" sz="4000" b="1" dirty="0">
                <a:latin typeface="Calibri" panose="020F0502020204030204" pitchFamily="34" charset="0"/>
                <a:cs typeface="Calibri" panose="020F0502020204030204" pitchFamily="34" charset="0"/>
              </a:rPr>
              <a:t>Trauma Team plan 2021-23</a:t>
            </a:r>
          </a:p>
        </p:txBody>
      </p:sp>
      <p:sp>
        <p:nvSpPr>
          <p:cNvPr id="6" name="Content Placeholder 5">
            <a:extLst>
              <a:ext uri="{FF2B5EF4-FFF2-40B4-BE49-F238E27FC236}">
                <a16:creationId xmlns:a16="http://schemas.microsoft.com/office/drawing/2014/main" id="{411D7E7E-5848-F648-BD72-70DEB30369B2}"/>
              </a:ext>
            </a:extLst>
          </p:cNvPr>
          <p:cNvSpPr>
            <a:spLocks noGrp="1"/>
          </p:cNvSpPr>
          <p:nvPr>
            <p:ph idx="1"/>
          </p:nvPr>
        </p:nvSpPr>
        <p:spPr>
          <a:xfrm>
            <a:off x="516890" y="1447800"/>
            <a:ext cx="8271510" cy="4800600"/>
          </a:xfrm>
        </p:spPr>
        <p:txBody>
          <a:bodyPr/>
          <a:lstStyle/>
          <a:p>
            <a:endParaRPr lang="en-GB" sz="1000" dirty="0">
              <a:solidFill>
                <a:srgbClr val="000000"/>
              </a:solidFill>
              <a:latin typeface="Helvetica" pitchFamily="2" charset="0"/>
            </a:endParaRPr>
          </a:p>
          <a:p>
            <a:pPr marL="0" indent="0">
              <a:buNone/>
            </a:pPr>
            <a:endParaRPr lang="en-US" dirty="0"/>
          </a:p>
        </p:txBody>
      </p:sp>
      <p:graphicFrame>
        <p:nvGraphicFramePr>
          <p:cNvPr id="7" name="Table 6">
            <a:extLst>
              <a:ext uri="{FF2B5EF4-FFF2-40B4-BE49-F238E27FC236}">
                <a16:creationId xmlns:a16="http://schemas.microsoft.com/office/drawing/2014/main" id="{F11E232D-7D08-824E-AB6D-AD65A8110656}"/>
              </a:ext>
            </a:extLst>
          </p:cNvPr>
          <p:cNvGraphicFramePr>
            <a:graphicFrameLocks noGrp="1"/>
          </p:cNvGraphicFramePr>
          <p:nvPr>
            <p:extLst>
              <p:ext uri="{D42A27DB-BD31-4B8C-83A1-F6EECF244321}">
                <p14:modId xmlns:p14="http://schemas.microsoft.com/office/powerpoint/2010/main" val="242327125"/>
              </p:ext>
            </p:extLst>
          </p:nvPr>
        </p:nvGraphicFramePr>
        <p:xfrm>
          <a:off x="597536" y="2413000"/>
          <a:ext cx="8110217" cy="3423920"/>
        </p:xfrm>
        <a:graphic>
          <a:graphicData uri="http://schemas.openxmlformats.org/drawingml/2006/table">
            <a:tbl>
              <a:tblPr firstRow="1" bandRow="1">
                <a:tableStyleId>{F5AB1C69-6EDB-4FF4-983F-18BD219EF322}</a:tableStyleId>
              </a:tblPr>
              <a:tblGrid>
                <a:gridCol w="930909">
                  <a:extLst>
                    <a:ext uri="{9D8B030D-6E8A-4147-A177-3AD203B41FA5}">
                      <a16:colId xmlns:a16="http://schemas.microsoft.com/office/drawing/2014/main" val="1687356882"/>
                    </a:ext>
                  </a:extLst>
                </a:gridCol>
                <a:gridCol w="7179308">
                  <a:extLst>
                    <a:ext uri="{9D8B030D-6E8A-4147-A177-3AD203B41FA5}">
                      <a16:colId xmlns:a16="http://schemas.microsoft.com/office/drawing/2014/main" val="2735229103"/>
                    </a:ext>
                  </a:extLst>
                </a:gridCol>
              </a:tblGrid>
              <a:tr h="269240">
                <a:tc>
                  <a:txBody>
                    <a:bodyPr/>
                    <a:lstStyle/>
                    <a:p>
                      <a:endParaRPr lang="en-US" sz="14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solidFill>
                  </a:tcPr>
                </a:tc>
                <a:tc>
                  <a:txBody>
                    <a:bodyPr/>
                    <a:lstStyle/>
                    <a:p>
                      <a:r>
                        <a:rPr lang="en-US" sz="1800" b="1" dirty="0">
                          <a:solidFill>
                            <a:schemeClr val="tx1"/>
                          </a:solidFill>
                          <a:latin typeface="Calibri" panose="020F0502020204030204" pitchFamily="34" charset="0"/>
                          <a:cs typeface="Calibri" panose="020F0502020204030204" pitchFamily="34" charset="0"/>
                        </a:rPr>
                        <a:t>2021-23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solidFill>
                  </a:tcPr>
                </a:tc>
                <a:extLst>
                  <a:ext uri="{0D108BD9-81ED-4DB2-BD59-A6C34878D82A}">
                    <a16:rowId xmlns:a16="http://schemas.microsoft.com/office/drawing/2014/main" val="1362225522"/>
                  </a:ext>
                </a:extLst>
              </a:tr>
              <a:tr h="370840">
                <a:tc>
                  <a:txBody>
                    <a:bodyPr/>
                    <a:lstStyle/>
                    <a:p>
                      <a:r>
                        <a:rPr lang="en-US" sz="1400" b="0" dirty="0">
                          <a:solidFill>
                            <a:schemeClr val="tx1"/>
                          </a:solidFill>
                          <a:latin typeface="Calibri" panose="020F0502020204030204" pitchFamily="34" charset="0"/>
                          <a:cs typeface="Calibri" panose="020F0502020204030204" pitchFamily="34" charset="0"/>
                        </a:rPr>
                        <a:t>Bronze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B7942"/>
                    </a:solidFill>
                  </a:tcPr>
                </a:tc>
                <a:tc>
                  <a:txBody>
                    <a:bodyPr/>
                    <a:lstStyle/>
                    <a:p>
                      <a:r>
                        <a:rPr lang="en-US" sz="1400" b="0" dirty="0">
                          <a:solidFill>
                            <a:schemeClr val="tx1"/>
                          </a:solidFill>
                          <a:latin typeface="Calibri" panose="020F0502020204030204" pitchFamily="34" charset="0"/>
                          <a:cs typeface="Calibri" panose="020F0502020204030204" pitchFamily="34" charset="0"/>
                        </a:rPr>
                        <a:t>Continue humanitarian projects where they are requested and where feasible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B7942"/>
                    </a:solidFill>
                  </a:tcPr>
                </a:tc>
                <a:extLst>
                  <a:ext uri="{0D108BD9-81ED-4DB2-BD59-A6C34878D82A}">
                    <a16:rowId xmlns:a16="http://schemas.microsoft.com/office/drawing/2014/main" val="2159249654"/>
                  </a:ext>
                </a:extLst>
              </a:tr>
              <a:tr h="370840">
                <a:tc>
                  <a:txBody>
                    <a:bodyPr/>
                    <a:lstStyle/>
                    <a:p>
                      <a:r>
                        <a:rPr lang="en-US" sz="1400" b="0" dirty="0">
                          <a:solidFill>
                            <a:schemeClr val="tx1"/>
                          </a:solidFill>
                          <a:latin typeface="Calibri" panose="020F0502020204030204" pitchFamily="34" charset="0"/>
                          <a:cs typeface="Calibri" panose="020F0502020204030204" pitchFamily="34" charset="0"/>
                        </a:rPr>
                        <a:t>Silver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US" sz="1400" b="0" dirty="0">
                          <a:solidFill>
                            <a:schemeClr val="tx1"/>
                          </a:solidFill>
                          <a:latin typeface="Calibri" panose="020F0502020204030204" pitchFamily="34" charset="0"/>
                          <a:cs typeface="Calibri" panose="020F0502020204030204" pitchFamily="34" charset="0"/>
                        </a:rPr>
                        <a:t>Continue to  share new knowledge and skills where requested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034050899"/>
                  </a:ext>
                </a:extLst>
              </a:tr>
              <a:tr h="370840">
                <a:tc>
                  <a:txBody>
                    <a:bodyPr/>
                    <a:lstStyle/>
                    <a:p>
                      <a:r>
                        <a:rPr lang="en-US" sz="1400" b="0" dirty="0">
                          <a:solidFill>
                            <a:schemeClr val="tx1"/>
                          </a:solidFill>
                          <a:latin typeface="Calibri" panose="020F0502020204030204" pitchFamily="34" charset="0"/>
                          <a:cs typeface="Calibri" panose="020F0502020204030204" pitchFamily="34" charset="0"/>
                        </a:rPr>
                        <a:t>Gold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r>
                        <a:rPr lang="en-US" sz="1400" b="0" dirty="0">
                          <a:solidFill>
                            <a:schemeClr val="tx1"/>
                          </a:solidFill>
                          <a:latin typeface="Calibri" panose="020F0502020204030204" pitchFamily="34" charset="0"/>
                          <a:cs typeface="Calibri" panose="020F0502020204030204" pitchFamily="34" charset="0"/>
                        </a:rPr>
                        <a:t>Achieve sustained improvements in trauma care in close collaboration with LMIC  clinicians</a:t>
                      </a:r>
                    </a:p>
                    <a:p>
                      <a:r>
                        <a:rPr lang="en-US" sz="1400" b="0" dirty="0">
                          <a:solidFill>
                            <a:schemeClr val="tx1"/>
                          </a:solidFill>
                          <a:latin typeface="Calibri" panose="020F0502020204030204" pitchFamily="34" charset="0"/>
                          <a:cs typeface="Calibri" panose="020F0502020204030204" pitchFamily="34" charset="0"/>
                        </a:rPr>
                        <a:t>MSK app is implemented and extending its reach to achieve ‘Right patient, right doctor, right time’.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428131500"/>
                  </a:ext>
                </a:extLst>
              </a:tr>
              <a:tr h="185420">
                <a:tc>
                  <a:txBody>
                    <a:bodyPr/>
                    <a:lstStyle/>
                    <a:p>
                      <a:r>
                        <a:rPr lang="en-US" sz="1400" b="0" dirty="0">
                          <a:solidFill>
                            <a:schemeClr val="tx1"/>
                          </a:solidFill>
                          <a:latin typeface="Calibri" panose="020F0502020204030204" pitchFamily="34" charset="0"/>
                          <a:cs typeface="Calibri" panose="020F0502020204030204" pitchFamily="34" charset="0"/>
                        </a:rPr>
                        <a:t>Other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solidFill>
                            <a:schemeClr val="tx1"/>
                          </a:solidFill>
                          <a:latin typeface="Calibri" panose="020F0502020204030204" pitchFamily="34" charset="0"/>
                          <a:cs typeface="Calibri" panose="020F0502020204030204" pitchFamily="34" charset="0"/>
                        </a:rPr>
                        <a:t>Continue to engage with Orthopaedic </a:t>
                      </a:r>
                      <a:r>
                        <a:rPr lang="en-US" sz="1400" b="0" dirty="0" err="1">
                          <a:solidFill>
                            <a:schemeClr val="tx1"/>
                          </a:solidFill>
                          <a:latin typeface="Calibri" panose="020F0502020204030204" pitchFamily="34" charset="0"/>
                          <a:cs typeface="Calibri" panose="020F0502020204030204" pitchFamily="34" charset="0"/>
                        </a:rPr>
                        <a:t>organisations</a:t>
                      </a:r>
                      <a:r>
                        <a:rPr lang="en-US" sz="1400" b="0" dirty="0">
                          <a:solidFill>
                            <a:schemeClr val="tx1"/>
                          </a:solidFill>
                          <a:latin typeface="Calibri" panose="020F0502020204030204" pitchFamily="34" charset="0"/>
                          <a:cs typeface="Calibri" panose="020F0502020204030204" pitchFamily="34" charset="0"/>
                        </a:rPr>
                        <a:t> in the LMIC, especially Kenya</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solidFill>
                            <a:schemeClr val="tx1"/>
                          </a:solidFill>
                          <a:latin typeface="Calibri" panose="020F0502020204030204" pitchFamily="34" charset="0"/>
                          <a:cs typeface="Calibri" panose="020F0502020204030204" pitchFamily="34" charset="0"/>
                        </a:rPr>
                        <a:t>Engage with </a:t>
                      </a:r>
                      <a:r>
                        <a:rPr lang="en-US" sz="1400" b="0" dirty="0" err="1">
                          <a:solidFill>
                            <a:schemeClr val="tx1"/>
                          </a:solidFill>
                          <a:latin typeface="Calibri" panose="020F0502020204030204" pitchFamily="34" charset="0"/>
                          <a:cs typeface="Calibri" panose="020F0502020204030204" pitchFamily="34" charset="0"/>
                        </a:rPr>
                        <a:t>anaesthetic</a:t>
                      </a:r>
                      <a:r>
                        <a:rPr lang="en-US" sz="1400" b="0" dirty="0">
                          <a:solidFill>
                            <a:schemeClr val="tx1"/>
                          </a:solidFill>
                          <a:latin typeface="Calibri" panose="020F0502020204030204" pitchFamily="34" charset="0"/>
                          <a:cs typeface="Calibri" panose="020F0502020204030204" pitchFamily="34" charset="0"/>
                        </a:rPr>
                        <a:t> and nursing </a:t>
                      </a:r>
                      <a:r>
                        <a:rPr lang="en-US" sz="1400" b="0" dirty="0" err="1">
                          <a:solidFill>
                            <a:schemeClr val="tx1"/>
                          </a:solidFill>
                          <a:latin typeface="Calibri" panose="020F0502020204030204" pitchFamily="34" charset="0"/>
                          <a:cs typeface="Calibri" panose="020F0502020204030204" pitchFamily="34" charset="0"/>
                        </a:rPr>
                        <a:t>organisations</a:t>
                      </a:r>
                      <a:r>
                        <a:rPr lang="en-US" sz="1400" b="0" dirty="0">
                          <a:solidFill>
                            <a:schemeClr val="tx1"/>
                          </a:solidFill>
                          <a:latin typeface="Calibri" panose="020F0502020204030204" pitchFamily="34" charset="0"/>
                          <a:cs typeface="Calibri" panose="020F0502020204030204" pitchFamily="34" charset="0"/>
                        </a:rPr>
                        <a:t> in the LMIC.</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solidFill>
                            <a:schemeClr val="tx1"/>
                          </a:solidFill>
                          <a:latin typeface="Calibri" panose="020F0502020204030204" pitchFamily="34" charset="0"/>
                          <a:cs typeface="Calibri" panose="020F0502020204030204" pitchFamily="34" charset="0"/>
                        </a:rPr>
                        <a:t>Approach international funders </a:t>
                      </a:r>
                      <a:r>
                        <a:rPr lang="en-US" sz="1400" b="0" dirty="0" err="1">
                          <a:solidFill>
                            <a:schemeClr val="tx1"/>
                          </a:solidFill>
                          <a:latin typeface="Calibri" panose="020F0502020204030204" pitchFamily="34" charset="0"/>
                          <a:cs typeface="Calibri" panose="020F0502020204030204" pitchFamily="34" charset="0"/>
                        </a:rPr>
                        <a:t>eg</a:t>
                      </a:r>
                      <a:r>
                        <a:rPr lang="en-US" sz="1400" b="0" dirty="0">
                          <a:solidFill>
                            <a:schemeClr val="tx1"/>
                          </a:solidFill>
                          <a:latin typeface="Calibri" panose="020F0502020204030204" pitchFamily="34" charset="0"/>
                          <a:cs typeface="Calibri" panose="020F0502020204030204" pitchFamily="34" charset="0"/>
                        </a:rPr>
                        <a:t> World Bank.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solidFill>
                            <a:schemeClr val="tx1"/>
                          </a:solidFill>
                          <a:latin typeface="Calibri" panose="020F0502020204030204" pitchFamily="34" charset="0"/>
                          <a:cs typeface="Calibri" panose="020F0502020204030204" pitchFamily="34" charset="0"/>
                        </a:rPr>
                        <a:t>Expand the group of UK and LMIC clinicians able to deliver projects as they are requested  at new and existing sites.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solidFill>
                            <a:schemeClr val="tx1"/>
                          </a:solidFill>
                          <a:latin typeface="Calibri" panose="020F0502020204030204" pitchFamily="34" charset="0"/>
                          <a:cs typeface="Calibri" panose="020F0502020204030204" pitchFamily="34" charset="0"/>
                        </a:rPr>
                        <a:t>Continue to work with GRASPIT and SPRINGBOARD to achieve improvements in care of sick patients and to improve systems of care.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3461351215"/>
                  </a:ext>
                </a:extLst>
              </a:tr>
            </a:tbl>
          </a:graphicData>
        </a:graphic>
      </p:graphicFrame>
      <p:sp>
        <p:nvSpPr>
          <p:cNvPr id="3" name="Slide Number Placeholder 2">
            <a:extLst>
              <a:ext uri="{FF2B5EF4-FFF2-40B4-BE49-F238E27FC236}">
                <a16:creationId xmlns:a16="http://schemas.microsoft.com/office/drawing/2014/main" id="{9331AA00-1407-8247-A6A4-81A5EDB87F0A}"/>
              </a:ext>
            </a:extLst>
          </p:cNvPr>
          <p:cNvSpPr>
            <a:spLocks noGrp="1"/>
          </p:cNvSpPr>
          <p:nvPr>
            <p:ph type="sldNum" sz="quarter" idx="12"/>
          </p:nvPr>
        </p:nvSpPr>
        <p:spPr/>
        <p:txBody>
          <a:bodyPr/>
          <a:lstStyle/>
          <a:p>
            <a:pPr>
              <a:defRPr/>
            </a:pPr>
            <a:fld id="{6530AFDF-F600-CC4A-A0EC-7FFB1C4B99FD}" type="slidenum">
              <a:rPr lang="en-GB" altLang="en-US" smtClean="0"/>
              <a:pPr>
                <a:defRPr/>
              </a:pPr>
              <a:t>22</a:t>
            </a:fld>
            <a:endParaRPr lang="en-GB" altLang="en-US"/>
          </a:p>
        </p:txBody>
      </p:sp>
    </p:spTree>
    <p:extLst>
      <p:ext uri="{BB962C8B-B14F-4D97-AF65-F5344CB8AC3E}">
        <p14:creationId xmlns:p14="http://schemas.microsoft.com/office/powerpoint/2010/main" val="5255747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3E8878-A456-2844-B079-826EA531AE55}"/>
              </a:ext>
            </a:extLst>
          </p:cNvPr>
          <p:cNvSpPr>
            <a:spLocks noGrp="1"/>
          </p:cNvSpPr>
          <p:nvPr>
            <p:ph type="title"/>
          </p:nvPr>
        </p:nvSpPr>
        <p:spPr>
          <a:xfrm>
            <a:off x="685800" y="182880"/>
            <a:ext cx="7772400" cy="831533"/>
          </a:xfrm>
        </p:spPr>
        <p:txBody>
          <a:bodyPr/>
          <a:lstStyle/>
          <a:p>
            <a:r>
              <a:rPr lang="en-US" sz="3600" b="1" dirty="0">
                <a:latin typeface="Calibri" panose="020F0502020204030204" pitchFamily="34" charset="0"/>
                <a:cs typeface="Calibri" panose="020F0502020204030204" pitchFamily="34" charset="0"/>
              </a:rPr>
              <a:t>Project measures: Trauma Team</a:t>
            </a:r>
          </a:p>
        </p:txBody>
      </p:sp>
      <p:graphicFrame>
        <p:nvGraphicFramePr>
          <p:cNvPr id="5" name="Content Placeholder 4">
            <a:extLst>
              <a:ext uri="{FF2B5EF4-FFF2-40B4-BE49-F238E27FC236}">
                <a16:creationId xmlns:a16="http://schemas.microsoft.com/office/drawing/2014/main" id="{F19DFAC9-F88E-D040-8FCA-73ECA907B244}"/>
              </a:ext>
            </a:extLst>
          </p:cNvPr>
          <p:cNvGraphicFramePr>
            <a:graphicFrameLocks noGrp="1"/>
          </p:cNvGraphicFramePr>
          <p:nvPr>
            <p:ph idx="1"/>
            <p:extLst>
              <p:ext uri="{D42A27DB-BD31-4B8C-83A1-F6EECF244321}">
                <p14:modId xmlns:p14="http://schemas.microsoft.com/office/powerpoint/2010/main" val="1145126930"/>
              </p:ext>
            </p:extLst>
          </p:nvPr>
        </p:nvGraphicFramePr>
        <p:xfrm>
          <a:off x="357186" y="1082040"/>
          <a:ext cx="8429627" cy="4953000"/>
        </p:xfrm>
        <a:graphic>
          <a:graphicData uri="http://schemas.openxmlformats.org/drawingml/2006/table">
            <a:tbl>
              <a:tblPr firstRow="1" bandRow="1">
                <a:tableStyleId>{5C22544A-7EE6-4342-B048-85BDC9FD1C3A}</a:tableStyleId>
              </a:tblPr>
              <a:tblGrid>
                <a:gridCol w="1453067">
                  <a:extLst>
                    <a:ext uri="{9D8B030D-6E8A-4147-A177-3AD203B41FA5}">
                      <a16:colId xmlns:a16="http://schemas.microsoft.com/office/drawing/2014/main" val="235231449"/>
                    </a:ext>
                  </a:extLst>
                </a:gridCol>
                <a:gridCol w="697656">
                  <a:extLst>
                    <a:ext uri="{9D8B030D-6E8A-4147-A177-3AD203B41FA5}">
                      <a16:colId xmlns:a16="http://schemas.microsoft.com/office/drawing/2014/main" val="1319832848"/>
                    </a:ext>
                  </a:extLst>
                </a:gridCol>
                <a:gridCol w="697656">
                  <a:extLst>
                    <a:ext uri="{9D8B030D-6E8A-4147-A177-3AD203B41FA5}">
                      <a16:colId xmlns:a16="http://schemas.microsoft.com/office/drawing/2014/main" val="2552719478"/>
                    </a:ext>
                  </a:extLst>
                </a:gridCol>
                <a:gridCol w="697656">
                  <a:extLst>
                    <a:ext uri="{9D8B030D-6E8A-4147-A177-3AD203B41FA5}">
                      <a16:colId xmlns:a16="http://schemas.microsoft.com/office/drawing/2014/main" val="290670642"/>
                    </a:ext>
                  </a:extLst>
                </a:gridCol>
                <a:gridCol w="697656">
                  <a:extLst>
                    <a:ext uri="{9D8B030D-6E8A-4147-A177-3AD203B41FA5}">
                      <a16:colId xmlns:a16="http://schemas.microsoft.com/office/drawing/2014/main" val="18097939"/>
                    </a:ext>
                  </a:extLst>
                </a:gridCol>
                <a:gridCol w="697656">
                  <a:extLst>
                    <a:ext uri="{9D8B030D-6E8A-4147-A177-3AD203B41FA5}">
                      <a16:colId xmlns:a16="http://schemas.microsoft.com/office/drawing/2014/main" val="4083753047"/>
                    </a:ext>
                  </a:extLst>
                </a:gridCol>
                <a:gridCol w="697656">
                  <a:extLst>
                    <a:ext uri="{9D8B030D-6E8A-4147-A177-3AD203B41FA5}">
                      <a16:colId xmlns:a16="http://schemas.microsoft.com/office/drawing/2014/main" val="1363000780"/>
                    </a:ext>
                  </a:extLst>
                </a:gridCol>
                <a:gridCol w="697656">
                  <a:extLst>
                    <a:ext uri="{9D8B030D-6E8A-4147-A177-3AD203B41FA5}">
                      <a16:colId xmlns:a16="http://schemas.microsoft.com/office/drawing/2014/main" val="2590548953"/>
                    </a:ext>
                  </a:extLst>
                </a:gridCol>
                <a:gridCol w="697656">
                  <a:extLst>
                    <a:ext uri="{9D8B030D-6E8A-4147-A177-3AD203B41FA5}">
                      <a16:colId xmlns:a16="http://schemas.microsoft.com/office/drawing/2014/main" val="298301882"/>
                    </a:ext>
                  </a:extLst>
                </a:gridCol>
                <a:gridCol w="697656">
                  <a:extLst>
                    <a:ext uri="{9D8B030D-6E8A-4147-A177-3AD203B41FA5}">
                      <a16:colId xmlns:a16="http://schemas.microsoft.com/office/drawing/2014/main" val="3778470810"/>
                    </a:ext>
                  </a:extLst>
                </a:gridCol>
                <a:gridCol w="697656">
                  <a:extLst>
                    <a:ext uri="{9D8B030D-6E8A-4147-A177-3AD203B41FA5}">
                      <a16:colId xmlns:a16="http://schemas.microsoft.com/office/drawing/2014/main" val="3770855044"/>
                    </a:ext>
                  </a:extLst>
                </a:gridCol>
              </a:tblGrid>
              <a:tr h="365760">
                <a:tc rowSpan="2">
                  <a:txBody>
                    <a:bodyPr/>
                    <a:lstStyle/>
                    <a:p>
                      <a:pPr algn="ctr"/>
                      <a:r>
                        <a:rPr lang="en-US" sz="1200" dirty="0">
                          <a:latin typeface="Calibri" panose="020F0502020204030204" pitchFamily="34" charset="0"/>
                          <a:cs typeface="Calibri" panose="020F0502020204030204" pitchFamily="34" charset="0"/>
                        </a:rPr>
                        <a:t>Measure</a:t>
                      </a:r>
                    </a:p>
                    <a:p>
                      <a:pPr algn="ctr"/>
                      <a:r>
                        <a:rPr lang="en-US" sz="1200" i="1" dirty="0">
                          <a:latin typeface="Calibri" panose="020F0502020204030204" pitchFamily="34" charset="0"/>
                          <a:cs typeface="Calibri" panose="020F0502020204030204" pitchFamily="34" charset="0"/>
                        </a:rPr>
                        <a:t>to  be </a:t>
                      </a:r>
                      <a:r>
                        <a:rPr lang="en-US" sz="1200" i="1" dirty="0" err="1">
                          <a:latin typeface="Calibri" panose="020F0502020204030204" pitchFamily="34" charset="0"/>
                          <a:cs typeface="Calibri" panose="020F0502020204030204" pitchFamily="34" charset="0"/>
                        </a:rPr>
                        <a:t>finalised</a:t>
                      </a:r>
                      <a:endParaRPr lang="en-US" sz="1200" i="1" dirty="0">
                        <a:latin typeface="Calibri" panose="020F0502020204030204" pitchFamily="34" charset="0"/>
                        <a:cs typeface="Calibri" panose="020F0502020204030204" pitchFamily="34" charset="0"/>
                      </a:endParaRPr>
                    </a:p>
                  </a:txBody>
                  <a:tcPr>
                    <a:solidFill>
                      <a:schemeClr val="accent1"/>
                    </a:solidFill>
                  </a:tcPr>
                </a:tc>
                <a:tc gridSpan="2">
                  <a:txBody>
                    <a:bodyPr/>
                    <a:lstStyle/>
                    <a:p>
                      <a:pPr algn="ctr"/>
                      <a:r>
                        <a:rPr lang="en-US" sz="1200" dirty="0">
                          <a:latin typeface="Calibri" panose="020F0502020204030204" pitchFamily="34" charset="0"/>
                          <a:cs typeface="Calibri" panose="020F0502020204030204" pitchFamily="34" charset="0"/>
                        </a:rPr>
                        <a:t>2019</a:t>
                      </a:r>
                    </a:p>
                  </a:txBody>
                  <a:tcPr>
                    <a:solidFill>
                      <a:schemeClr val="accent1"/>
                    </a:solidFill>
                  </a:tcPr>
                </a:tc>
                <a:tc hMerge="1">
                  <a:txBody>
                    <a:bodyPr/>
                    <a:lstStyle/>
                    <a:p>
                      <a:pPr algn="ctr"/>
                      <a:endParaRPr lang="en-US" sz="1400" dirty="0">
                        <a:latin typeface="Calibri" panose="020F0502020204030204" pitchFamily="34" charset="0"/>
                        <a:cs typeface="Calibri" panose="020F0502020204030204" pitchFamily="34" charset="0"/>
                      </a:endParaRPr>
                    </a:p>
                  </a:txBody>
                  <a:tcPr>
                    <a:solidFill>
                      <a:schemeClr val="accent1"/>
                    </a:solidFill>
                  </a:tcPr>
                </a:tc>
                <a:tc gridSpan="2">
                  <a:txBody>
                    <a:bodyPr/>
                    <a:lstStyle/>
                    <a:p>
                      <a:pPr algn="ctr"/>
                      <a:r>
                        <a:rPr lang="en-US" sz="1200" dirty="0">
                          <a:latin typeface="Calibri" panose="020F0502020204030204" pitchFamily="34" charset="0"/>
                          <a:cs typeface="Calibri" panose="020F0502020204030204" pitchFamily="34" charset="0"/>
                        </a:rPr>
                        <a:t>2020</a:t>
                      </a:r>
                    </a:p>
                  </a:txBody>
                  <a:tcPr>
                    <a:solidFill>
                      <a:schemeClr val="accent1"/>
                    </a:solidFill>
                  </a:tcPr>
                </a:tc>
                <a:tc hMerge="1">
                  <a:txBody>
                    <a:bodyPr/>
                    <a:lstStyle/>
                    <a:p>
                      <a:pPr algn="ctr"/>
                      <a:endParaRPr lang="en-US" sz="1400" dirty="0">
                        <a:latin typeface="Calibri" panose="020F0502020204030204" pitchFamily="34" charset="0"/>
                        <a:cs typeface="Calibri" panose="020F0502020204030204" pitchFamily="34" charset="0"/>
                      </a:endParaRPr>
                    </a:p>
                  </a:txBody>
                  <a:tcPr>
                    <a:solidFill>
                      <a:schemeClr val="accent1"/>
                    </a:solidFill>
                  </a:tcPr>
                </a:tc>
                <a:tc gridSpan="2">
                  <a:txBody>
                    <a:bodyPr/>
                    <a:lstStyle/>
                    <a:p>
                      <a:pPr algn="ctr"/>
                      <a:r>
                        <a:rPr lang="en-US" sz="1200" dirty="0">
                          <a:latin typeface="Calibri" panose="020F0502020204030204" pitchFamily="34" charset="0"/>
                          <a:cs typeface="Calibri" panose="020F0502020204030204" pitchFamily="34" charset="0"/>
                        </a:rPr>
                        <a:t>2021</a:t>
                      </a:r>
                    </a:p>
                  </a:txBody>
                  <a:tcPr>
                    <a:solidFill>
                      <a:schemeClr val="accent1"/>
                    </a:solidFill>
                  </a:tcPr>
                </a:tc>
                <a:tc hMerge="1">
                  <a:txBody>
                    <a:bodyPr/>
                    <a:lstStyle/>
                    <a:p>
                      <a:pPr algn="ctr"/>
                      <a:endParaRPr lang="en-US" sz="1400" dirty="0">
                        <a:latin typeface="Calibri" panose="020F0502020204030204" pitchFamily="34" charset="0"/>
                        <a:cs typeface="Calibri" panose="020F0502020204030204" pitchFamily="34" charset="0"/>
                      </a:endParaRPr>
                    </a:p>
                  </a:txBody>
                  <a:tcPr>
                    <a:solidFill>
                      <a:schemeClr val="accent1"/>
                    </a:solidFill>
                  </a:tcPr>
                </a:tc>
                <a:tc gridSpan="2">
                  <a:txBody>
                    <a:bodyPr/>
                    <a:lstStyle/>
                    <a:p>
                      <a:pPr algn="ctr"/>
                      <a:r>
                        <a:rPr lang="en-US" sz="1200" dirty="0">
                          <a:latin typeface="Calibri" panose="020F0502020204030204" pitchFamily="34" charset="0"/>
                          <a:cs typeface="Calibri" panose="020F0502020204030204" pitchFamily="34" charset="0"/>
                        </a:rPr>
                        <a:t>2022</a:t>
                      </a:r>
                    </a:p>
                  </a:txBody>
                  <a:tcPr>
                    <a:solidFill>
                      <a:schemeClr val="accent1"/>
                    </a:solidFill>
                  </a:tcPr>
                </a:tc>
                <a:tc hMerge="1">
                  <a:txBody>
                    <a:bodyPr/>
                    <a:lstStyle/>
                    <a:p>
                      <a:pPr algn="ctr"/>
                      <a:endParaRPr lang="en-US" sz="1400" dirty="0">
                        <a:latin typeface="Calibri" panose="020F0502020204030204" pitchFamily="34" charset="0"/>
                        <a:cs typeface="Calibri" panose="020F0502020204030204" pitchFamily="34" charset="0"/>
                      </a:endParaRPr>
                    </a:p>
                  </a:txBody>
                  <a:tcPr>
                    <a:solidFill>
                      <a:schemeClr val="accent1"/>
                    </a:solidFill>
                  </a:tcPr>
                </a:tc>
                <a:tc gridSpan="2">
                  <a:txBody>
                    <a:bodyPr/>
                    <a:lstStyle/>
                    <a:p>
                      <a:pPr algn="ctr"/>
                      <a:r>
                        <a:rPr lang="en-US" sz="1200" dirty="0">
                          <a:latin typeface="Calibri" panose="020F0502020204030204" pitchFamily="34" charset="0"/>
                          <a:cs typeface="Calibri" panose="020F0502020204030204" pitchFamily="34" charset="0"/>
                        </a:rPr>
                        <a:t>2023</a:t>
                      </a:r>
                    </a:p>
                  </a:txBody>
                  <a:tcPr>
                    <a:solidFill>
                      <a:schemeClr val="accent1"/>
                    </a:solidFill>
                  </a:tcPr>
                </a:tc>
                <a:tc hMerge="1">
                  <a:txBody>
                    <a:bodyPr/>
                    <a:lstStyle/>
                    <a:p>
                      <a:pPr algn="ctr"/>
                      <a:endParaRPr lang="en-US" sz="1400" dirty="0">
                        <a:latin typeface="Calibri" panose="020F0502020204030204" pitchFamily="34" charset="0"/>
                        <a:cs typeface="Calibri" panose="020F0502020204030204" pitchFamily="34" charset="0"/>
                      </a:endParaRPr>
                    </a:p>
                  </a:txBody>
                  <a:tcPr>
                    <a:solidFill>
                      <a:schemeClr val="accent1"/>
                    </a:solidFill>
                  </a:tcPr>
                </a:tc>
                <a:extLst>
                  <a:ext uri="{0D108BD9-81ED-4DB2-BD59-A6C34878D82A}">
                    <a16:rowId xmlns:a16="http://schemas.microsoft.com/office/drawing/2014/main" val="1690324465"/>
                  </a:ext>
                </a:extLst>
              </a:tr>
              <a:tr h="0">
                <a:tc vMerge="1">
                  <a:txBody>
                    <a:bodyPr/>
                    <a:lstStyle/>
                    <a:p>
                      <a:endParaRPr lang="en-US"/>
                    </a:p>
                  </a:txBody>
                  <a:tcPr/>
                </a:tc>
                <a:tc>
                  <a:txBody>
                    <a:bodyPr/>
                    <a:lstStyle/>
                    <a:p>
                      <a:pPr algn="ctr"/>
                      <a:r>
                        <a:rPr lang="en-US" sz="1200" dirty="0">
                          <a:latin typeface="Calibri" panose="020F0502020204030204" pitchFamily="34" charset="0"/>
                          <a:cs typeface="Calibri" panose="020F0502020204030204" pitchFamily="34" charset="0"/>
                        </a:rPr>
                        <a:t>Aim</a:t>
                      </a:r>
                    </a:p>
                  </a:txBody>
                  <a:tcPr>
                    <a:solidFill>
                      <a:schemeClr val="accent1"/>
                    </a:solidFill>
                  </a:tcPr>
                </a:tc>
                <a:tc>
                  <a:txBody>
                    <a:bodyPr/>
                    <a:lstStyle/>
                    <a:p>
                      <a:pPr algn="ctr"/>
                      <a:r>
                        <a:rPr lang="en-US" sz="1200" dirty="0">
                          <a:latin typeface="Calibri" panose="020F0502020204030204" pitchFamily="34" charset="0"/>
                          <a:cs typeface="Calibri" panose="020F0502020204030204" pitchFamily="34" charset="0"/>
                        </a:rPr>
                        <a:t>Actual</a:t>
                      </a:r>
                    </a:p>
                  </a:txBody>
                  <a:tcPr>
                    <a:solidFill>
                      <a:schemeClr val="accent1"/>
                    </a:solidFill>
                  </a:tcPr>
                </a:tc>
                <a:tc>
                  <a:txBody>
                    <a:bodyPr/>
                    <a:lstStyle/>
                    <a:p>
                      <a:pPr algn="ctr"/>
                      <a:r>
                        <a:rPr lang="en-US" sz="1200" dirty="0">
                          <a:latin typeface="Calibri" panose="020F0502020204030204" pitchFamily="34" charset="0"/>
                          <a:cs typeface="Calibri" panose="020F0502020204030204" pitchFamily="34" charset="0"/>
                        </a:rPr>
                        <a:t>Aim</a:t>
                      </a:r>
                    </a:p>
                  </a:txBody>
                  <a:tcPr>
                    <a:solidFill>
                      <a:schemeClr val="accent1"/>
                    </a:solidFill>
                  </a:tcPr>
                </a:tc>
                <a:tc>
                  <a:txBody>
                    <a:bodyPr/>
                    <a:lstStyle/>
                    <a:p>
                      <a:pPr algn="ctr"/>
                      <a:r>
                        <a:rPr lang="en-US" sz="1200" dirty="0">
                          <a:latin typeface="Calibri" panose="020F0502020204030204" pitchFamily="34" charset="0"/>
                          <a:cs typeface="Calibri" panose="020F0502020204030204" pitchFamily="34" charset="0"/>
                        </a:rPr>
                        <a:t>Actual</a:t>
                      </a:r>
                    </a:p>
                  </a:txBody>
                  <a:tcPr>
                    <a:solidFill>
                      <a:schemeClr val="accent1"/>
                    </a:solidFill>
                  </a:tcPr>
                </a:tc>
                <a:tc>
                  <a:txBody>
                    <a:bodyPr/>
                    <a:lstStyle/>
                    <a:p>
                      <a:pPr algn="ctr"/>
                      <a:r>
                        <a:rPr lang="en-US" sz="1200" dirty="0">
                          <a:latin typeface="Calibri" panose="020F0502020204030204" pitchFamily="34" charset="0"/>
                          <a:cs typeface="Calibri" panose="020F0502020204030204" pitchFamily="34" charset="0"/>
                        </a:rPr>
                        <a:t>Aim</a:t>
                      </a:r>
                    </a:p>
                  </a:txBody>
                  <a:tcPr>
                    <a:solidFill>
                      <a:schemeClr val="accent1"/>
                    </a:solidFill>
                  </a:tcPr>
                </a:tc>
                <a:tc>
                  <a:txBody>
                    <a:bodyPr/>
                    <a:lstStyle/>
                    <a:p>
                      <a:pPr algn="ctr"/>
                      <a:r>
                        <a:rPr lang="en-US" sz="1200" dirty="0">
                          <a:latin typeface="Calibri" panose="020F0502020204030204" pitchFamily="34" charset="0"/>
                          <a:cs typeface="Calibri" panose="020F0502020204030204" pitchFamily="34" charset="0"/>
                        </a:rPr>
                        <a:t>Actual</a:t>
                      </a:r>
                    </a:p>
                  </a:txBody>
                  <a:tcPr>
                    <a:solidFill>
                      <a:schemeClr val="accent1"/>
                    </a:solidFill>
                  </a:tcPr>
                </a:tc>
                <a:tc>
                  <a:txBody>
                    <a:bodyPr/>
                    <a:lstStyle/>
                    <a:p>
                      <a:pPr algn="ctr"/>
                      <a:r>
                        <a:rPr lang="en-US" sz="1200" dirty="0">
                          <a:latin typeface="Calibri" panose="020F0502020204030204" pitchFamily="34" charset="0"/>
                          <a:cs typeface="Calibri" panose="020F0502020204030204" pitchFamily="34" charset="0"/>
                        </a:rPr>
                        <a:t>Aim</a:t>
                      </a:r>
                    </a:p>
                  </a:txBody>
                  <a:tcPr>
                    <a:solidFill>
                      <a:schemeClr val="accent1"/>
                    </a:solidFill>
                  </a:tcPr>
                </a:tc>
                <a:tc>
                  <a:txBody>
                    <a:bodyPr/>
                    <a:lstStyle/>
                    <a:p>
                      <a:pPr algn="ctr"/>
                      <a:r>
                        <a:rPr lang="en-US" sz="1200" dirty="0">
                          <a:latin typeface="Calibri" panose="020F0502020204030204" pitchFamily="34" charset="0"/>
                          <a:cs typeface="Calibri" panose="020F0502020204030204" pitchFamily="34" charset="0"/>
                        </a:rPr>
                        <a:t>Actual</a:t>
                      </a:r>
                    </a:p>
                  </a:txBody>
                  <a:tcPr>
                    <a:solidFill>
                      <a:schemeClr val="accent1"/>
                    </a:solidFill>
                  </a:tcPr>
                </a:tc>
                <a:tc>
                  <a:txBody>
                    <a:bodyPr/>
                    <a:lstStyle/>
                    <a:p>
                      <a:pPr algn="ctr"/>
                      <a:r>
                        <a:rPr lang="en-US" sz="1200" dirty="0">
                          <a:latin typeface="Calibri" panose="020F0502020204030204" pitchFamily="34" charset="0"/>
                          <a:cs typeface="Calibri" panose="020F0502020204030204" pitchFamily="34" charset="0"/>
                        </a:rPr>
                        <a:t>Aim</a:t>
                      </a:r>
                    </a:p>
                  </a:txBody>
                  <a:tcPr>
                    <a:solidFill>
                      <a:schemeClr val="accent1"/>
                    </a:solidFill>
                  </a:tcPr>
                </a:tc>
                <a:tc>
                  <a:txBody>
                    <a:bodyPr/>
                    <a:lstStyle/>
                    <a:p>
                      <a:pPr algn="ctr"/>
                      <a:r>
                        <a:rPr lang="en-US" sz="1200" dirty="0">
                          <a:latin typeface="Calibri" panose="020F0502020204030204" pitchFamily="34" charset="0"/>
                          <a:cs typeface="Calibri" panose="020F0502020204030204" pitchFamily="34" charset="0"/>
                        </a:rPr>
                        <a:t>Actual</a:t>
                      </a:r>
                    </a:p>
                  </a:txBody>
                  <a:tcPr>
                    <a:solidFill>
                      <a:schemeClr val="accent1"/>
                    </a:solidFill>
                  </a:tcPr>
                </a:tc>
                <a:extLst>
                  <a:ext uri="{0D108BD9-81ED-4DB2-BD59-A6C34878D82A}">
                    <a16:rowId xmlns:a16="http://schemas.microsoft.com/office/drawing/2014/main" val="1787266782"/>
                  </a:ext>
                </a:extLst>
              </a:tr>
              <a:tr h="370840">
                <a:tc>
                  <a:txBody>
                    <a:bodyPr/>
                    <a:lstStyle/>
                    <a:p>
                      <a:r>
                        <a:rPr lang="en-US" sz="1200" b="0" dirty="0">
                          <a:latin typeface="Calibri" panose="020F0502020204030204" pitchFamily="34" charset="0"/>
                          <a:cs typeface="Calibri" panose="020F0502020204030204" pitchFamily="34" charset="0"/>
                        </a:rPr>
                        <a:t>Projects delivered</a:t>
                      </a:r>
                    </a:p>
                  </a:txBody>
                  <a:tcPr/>
                </a:tc>
                <a:tc>
                  <a:txBody>
                    <a:bodyPr/>
                    <a:lstStyle/>
                    <a:p>
                      <a:r>
                        <a:rPr lang="en-US" sz="1200" b="0" dirty="0">
                          <a:latin typeface="Calibri" panose="020F0502020204030204" pitchFamily="34" charset="0"/>
                          <a:cs typeface="Calibri" panose="020F0502020204030204" pitchFamily="34" charset="0"/>
                        </a:rPr>
                        <a:t>2</a:t>
                      </a:r>
                    </a:p>
                  </a:txBody>
                  <a:tcPr/>
                </a:tc>
                <a:tc>
                  <a:txBody>
                    <a:bodyPr/>
                    <a:lstStyle/>
                    <a:p>
                      <a:endParaRPr lang="en-US" sz="1200" b="0" dirty="0">
                        <a:latin typeface="Calibri" panose="020F0502020204030204" pitchFamily="34" charset="0"/>
                        <a:cs typeface="Calibri" panose="020F0502020204030204" pitchFamily="34" charset="0"/>
                      </a:endParaRPr>
                    </a:p>
                  </a:txBody>
                  <a:tcPr/>
                </a:tc>
                <a:tc>
                  <a:txBody>
                    <a:bodyPr/>
                    <a:lstStyle/>
                    <a:p>
                      <a:endParaRPr lang="en-US" sz="1200" b="0" dirty="0">
                        <a:latin typeface="Calibri" panose="020F0502020204030204" pitchFamily="34" charset="0"/>
                        <a:cs typeface="Calibri" panose="020F0502020204030204" pitchFamily="34" charset="0"/>
                      </a:endParaRPr>
                    </a:p>
                  </a:txBody>
                  <a:tcPr/>
                </a:tc>
                <a:tc>
                  <a:txBody>
                    <a:bodyPr/>
                    <a:lstStyle/>
                    <a:p>
                      <a:endParaRPr lang="en-US" sz="1200" b="0" dirty="0">
                        <a:latin typeface="Calibri" panose="020F0502020204030204" pitchFamily="34" charset="0"/>
                        <a:cs typeface="Calibri" panose="020F0502020204030204" pitchFamily="34" charset="0"/>
                      </a:endParaRPr>
                    </a:p>
                  </a:txBody>
                  <a:tcPr/>
                </a:tc>
                <a:tc>
                  <a:txBody>
                    <a:bodyPr/>
                    <a:lstStyle/>
                    <a:p>
                      <a:endParaRPr lang="en-US" sz="1200" b="0" dirty="0">
                        <a:latin typeface="Calibri" panose="020F0502020204030204" pitchFamily="34" charset="0"/>
                        <a:cs typeface="Calibri" panose="020F0502020204030204" pitchFamily="34" charset="0"/>
                      </a:endParaRPr>
                    </a:p>
                  </a:txBody>
                  <a:tcPr/>
                </a:tc>
                <a:tc>
                  <a:txBody>
                    <a:bodyPr/>
                    <a:lstStyle/>
                    <a:p>
                      <a:endParaRPr lang="en-US" sz="1200" b="0" dirty="0">
                        <a:latin typeface="Calibri" panose="020F0502020204030204" pitchFamily="34" charset="0"/>
                        <a:cs typeface="Calibri" panose="020F0502020204030204" pitchFamily="34" charset="0"/>
                      </a:endParaRPr>
                    </a:p>
                  </a:txBody>
                  <a:tcPr/>
                </a:tc>
                <a:tc>
                  <a:txBody>
                    <a:bodyPr/>
                    <a:lstStyle/>
                    <a:p>
                      <a:endParaRPr lang="en-US" sz="1200" b="0" dirty="0">
                        <a:latin typeface="Calibri" panose="020F0502020204030204" pitchFamily="34" charset="0"/>
                        <a:cs typeface="Calibri" panose="020F0502020204030204" pitchFamily="34" charset="0"/>
                      </a:endParaRPr>
                    </a:p>
                  </a:txBody>
                  <a:tcPr/>
                </a:tc>
                <a:tc>
                  <a:txBody>
                    <a:bodyPr/>
                    <a:lstStyle/>
                    <a:p>
                      <a:endParaRPr lang="en-US" sz="1200" b="0" dirty="0">
                        <a:latin typeface="Calibri" panose="020F0502020204030204" pitchFamily="34" charset="0"/>
                        <a:cs typeface="Calibri" panose="020F0502020204030204" pitchFamily="34" charset="0"/>
                      </a:endParaRPr>
                    </a:p>
                  </a:txBody>
                  <a:tcPr/>
                </a:tc>
                <a:tc>
                  <a:txBody>
                    <a:bodyPr/>
                    <a:lstStyle/>
                    <a:p>
                      <a:endParaRPr lang="en-US" sz="1200" b="0" dirty="0">
                        <a:latin typeface="Calibri" panose="020F0502020204030204" pitchFamily="34" charset="0"/>
                        <a:cs typeface="Calibri" panose="020F0502020204030204" pitchFamily="34" charset="0"/>
                      </a:endParaRPr>
                    </a:p>
                  </a:txBody>
                  <a:tcPr/>
                </a:tc>
                <a:tc>
                  <a:txBody>
                    <a:bodyPr/>
                    <a:lstStyle/>
                    <a:p>
                      <a:endParaRPr lang="en-US" sz="1200" b="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867059576"/>
                  </a:ext>
                </a:extLst>
              </a:tr>
              <a:tr h="370840">
                <a:tc>
                  <a:txBody>
                    <a:bodyPr/>
                    <a:lstStyle/>
                    <a:p>
                      <a:r>
                        <a:rPr lang="en-US" sz="1200" b="0" dirty="0">
                          <a:latin typeface="Calibri" panose="020F0502020204030204" pitchFamily="34" charset="0"/>
                          <a:cs typeface="Calibri" panose="020F0502020204030204" pitchFamily="34" charset="0"/>
                        </a:rPr>
                        <a:t>Patients seen (per project)</a:t>
                      </a:r>
                    </a:p>
                  </a:txBody>
                  <a:tcPr/>
                </a:tc>
                <a:tc>
                  <a:txBody>
                    <a:bodyPr/>
                    <a:lstStyle/>
                    <a:p>
                      <a:r>
                        <a:rPr lang="en-US" sz="1200" b="0" dirty="0">
                          <a:latin typeface="Calibri" panose="020F0502020204030204" pitchFamily="34" charset="0"/>
                          <a:cs typeface="Calibri" panose="020F0502020204030204" pitchFamily="34" charset="0"/>
                        </a:rPr>
                        <a:t>250</a:t>
                      </a:r>
                    </a:p>
                  </a:txBody>
                  <a:tcPr/>
                </a:tc>
                <a:tc>
                  <a:txBody>
                    <a:bodyPr/>
                    <a:lstStyle/>
                    <a:p>
                      <a:endParaRPr lang="en-US" sz="1200" b="0" dirty="0">
                        <a:latin typeface="Calibri" panose="020F0502020204030204" pitchFamily="34" charset="0"/>
                        <a:cs typeface="Calibri" panose="020F0502020204030204" pitchFamily="34" charset="0"/>
                      </a:endParaRPr>
                    </a:p>
                  </a:txBody>
                  <a:tcPr/>
                </a:tc>
                <a:tc>
                  <a:txBody>
                    <a:bodyPr/>
                    <a:lstStyle/>
                    <a:p>
                      <a:endParaRPr lang="en-US" sz="1200" b="0">
                        <a:latin typeface="Calibri" panose="020F0502020204030204" pitchFamily="34" charset="0"/>
                        <a:cs typeface="Calibri" panose="020F0502020204030204" pitchFamily="34" charset="0"/>
                      </a:endParaRPr>
                    </a:p>
                  </a:txBody>
                  <a:tcPr/>
                </a:tc>
                <a:tc>
                  <a:txBody>
                    <a:bodyPr/>
                    <a:lstStyle/>
                    <a:p>
                      <a:endParaRPr lang="en-US" sz="1200" b="0">
                        <a:latin typeface="Calibri" panose="020F0502020204030204" pitchFamily="34" charset="0"/>
                        <a:cs typeface="Calibri" panose="020F0502020204030204" pitchFamily="34" charset="0"/>
                      </a:endParaRPr>
                    </a:p>
                  </a:txBody>
                  <a:tcPr/>
                </a:tc>
                <a:tc>
                  <a:txBody>
                    <a:bodyPr/>
                    <a:lstStyle/>
                    <a:p>
                      <a:endParaRPr lang="en-US" sz="1200" b="0">
                        <a:latin typeface="Calibri" panose="020F0502020204030204" pitchFamily="34" charset="0"/>
                        <a:cs typeface="Calibri" panose="020F0502020204030204" pitchFamily="34" charset="0"/>
                      </a:endParaRPr>
                    </a:p>
                  </a:txBody>
                  <a:tcPr/>
                </a:tc>
                <a:tc>
                  <a:txBody>
                    <a:bodyPr/>
                    <a:lstStyle/>
                    <a:p>
                      <a:endParaRPr lang="en-US" sz="1200" b="0">
                        <a:latin typeface="Calibri" panose="020F0502020204030204" pitchFamily="34" charset="0"/>
                        <a:cs typeface="Calibri" panose="020F0502020204030204" pitchFamily="34" charset="0"/>
                      </a:endParaRPr>
                    </a:p>
                  </a:txBody>
                  <a:tcPr/>
                </a:tc>
                <a:tc>
                  <a:txBody>
                    <a:bodyPr/>
                    <a:lstStyle/>
                    <a:p>
                      <a:endParaRPr lang="en-US" sz="1200" b="0" dirty="0">
                        <a:latin typeface="Calibri" panose="020F0502020204030204" pitchFamily="34" charset="0"/>
                        <a:cs typeface="Calibri" panose="020F0502020204030204" pitchFamily="34" charset="0"/>
                      </a:endParaRPr>
                    </a:p>
                  </a:txBody>
                  <a:tcPr/>
                </a:tc>
                <a:tc>
                  <a:txBody>
                    <a:bodyPr/>
                    <a:lstStyle/>
                    <a:p>
                      <a:endParaRPr lang="en-US" sz="1200" b="0" dirty="0">
                        <a:latin typeface="Calibri" panose="020F0502020204030204" pitchFamily="34" charset="0"/>
                        <a:cs typeface="Calibri" panose="020F0502020204030204" pitchFamily="34" charset="0"/>
                      </a:endParaRPr>
                    </a:p>
                  </a:txBody>
                  <a:tcPr/>
                </a:tc>
                <a:tc>
                  <a:txBody>
                    <a:bodyPr/>
                    <a:lstStyle/>
                    <a:p>
                      <a:endParaRPr lang="en-US" sz="1200" b="0" dirty="0">
                        <a:latin typeface="Calibri" panose="020F0502020204030204" pitchFamily="34" charset="0"/>
                        <a:cs typeface="Calibri" panose="020F0502020204030204" pitchFamily="34" charset="0"/>
                      </a:endParaRPr>
                    </a:p>
                  </a:txBody>
                  <a:tcPr/>
                </a:tc>
                <a:tc>
                  <a:txBody>
                    <a:bodyPr/>
                    <a:lstStyle/>
                    <a:p>
                      <a:endParaRPr lang="en-US" sz="1200" b="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421702355"/>
                  </a:ext>
                </a:extLst>
              </a:tr>
              <a:tr h="370840">
                <a:tc>
                  <a:txBody>
                    <a:bodyPr/>
                    <a:lstStyle/>
                    <a:p>
                      <a:r>
                        <a:rPr lang="en-US" sz="1200" b="0" dirty="0">
                          <a:latin typeface="Calibri" panose="020F0502020204030204" pitchFamily="34" charset="0"/>
                          <a:cs typeface="Calibri" panose="020F0502020204030204" pitchFamily="34" charset="0"/>
                        </a:rPr>
                        <a:t>Patients operated on (per project)</a:t>
                      </a:r>
                    </a:p>
                  </a:txBody>
                  <a:tcPr/>
                </a:tc>
                <a:tc>
                  <a:txBody>
                    <a:bodyPr/>
                    <a:lstStyle/>
                    <a:p>
                      <a:r>
                        <a:rPr lang="en-US" sz="1200" b="0" dirty="0">
                          <a:latin typeface="Calibri" panose="020F0502020204030204" pitchFamily="34" charset="0"/>
                          <a:cs typeface="Calibri" panose="020F0502020204030204" pitchFamily="34" charset="0"/>
                        </a:rPr>
                        <a:t>30</a:t>
                      </a:r>
                    </a:p>
                  </a:txBody>
                  <a:tcPr/>
                </a:tc>
                <a:tc>
                  <a:txBody>
                    <a:bodyPr/>
                    <a:lstStyle/>
                    <a:p>
                      <a:endParaRPr lang="en-US" sz="1200" b="0">
                        <a:latin typeface="Calibri" panose="020F0502020204030204" pitchFamily="34" charset="0"/>
                        <a:cs typeface="Calibri" panose="020F0502020204030204" pitchFamily="34" charset="0"/>
                      </a:endParaRPr>
                    </a:p>
                  </a:txBody>
                  <a:tcPr/>
                </a:tc>
                <a:tc>
                  <a:txBody>
                    <a:bodyPr/>
                    <a:lstStyle/>
                    <a:p>
                      <a:endParaRPr lang="en-US" sz="1200" b="0" dirty="0">
                        <a:latin typeface="Calibri" panose="020F0502020204030204" pitchFamily="34" charset="0"/>
                        <a:cs typeface="Calibri" panose="020F0502020204030204" pitchFamily="34" charset="0"/>
                      </a:endParaRPr>
                    </a:p>
                  </a:txBody>
                  <a:tcPr/>
                </a:tc>
                <a:tc>
                  <a:txBody>
                    <a:bodyPr/>
                    <a:lstStyle/>
                    <a:p>
                      <a:endParaRPr lang="en-US" sz="1200" b="0" dirty="0">
                        <a:latin typeface="Calibri" panose="020F0502020204030204" pitchFamily="34" charset="0"/>
                        <a:cs typeface="Calibri" panose="020F0502020204030204" pitchFamily="34" charset="0"/>
                      </a:endParaRPr>
                    </a:p>
                  </a:txBody>
                  <a:tcPr/>
                </a:tc>
                <a:tc>
                  <a:txBody>
                    <a:bodyPr/>
                    <a:lstStyle/>
                    <a:p>
                      <a:endParaRPr lang="en-US" sz="1200" b="0">
                        <a:latin typeface="Calibri" panose="020F0502020204030204" pitchFamily="34" charset="0"/>
                        <a:cs typeface="Calibri" panose="020F0502020204030204" pitchFamily="34" charset="0"/>
                      </a:endParaRPr>
                    </a:p>
                  </a:txBody>
                  <a:tcPr/>
                </a:tc>
                <a:tc>
                  <a:txBody>
                    <a:bodyPr/>
                    <a:lstStyle/>
                    <a:p>
                      <a:endParaRPr lang="en-US" sz="1200" b="0">
                        <a:latin typeface="Calibri" panose="020F0502020204030204" pitchFamily="34" charset="0"/>
                        <a:cs typeface="Calibri" panose="020F0502020204030204" pitchFamily="34" charset="0"/>
                      </a:endParaRPr>
                    </a:p>
                  </a:txBody>
                  <a:tcPr/>
                </a:tc>
                <a:tc>
                  <a:txBody>
                    <a:bodyPr/>
                    <a:lstStyle/>
                    <a:p>
                      <a:endParaRPr lang="en-US" sz="1200" b="0" dirty="0">
                        <a:latin typeface="Calibri" panose="020F0502020204030204" pitchFamily="34" charset="0"/>
                        <a:cs typeface="Calibri" panose="020F0502020204030204" pitchFamily="34" charset="0"/>
                      </a:endParaRPr>
                    </a:p>
                  </a:txBody>
                  <a:tcPr/>
                </a:tc>
                <a:tc>
                  <a:txBody>
                    <a:bodyPr/>
                    <a:lstStyle/>
                    <a:p>
                      <a:endParaRPr lang="en-US" sz="1200" b="0" dirty="0">
                        <a:latin typeface="Calibri" panose="020F0502020204030204" pitchFamily="34" charset="0"/>
                        <a:cs typeface="Calibri" panose="020F0502020204030204" pitchFamily="34" charset="0"/>
                      </a:endParaRPr>
                    </a:p>
                  </a:txBody>
                  <a:tcPr/>
                </a:tc>
                <a:tc>
                  <a:txBody>
                    <a:bodyPr/>
                    <a:lstStyle/>
                    <a:p>
                      <a:endParaRPr lang="en-US" sz="1200" b="0" dirty="0">
                        <a:latin typeface="Calibri" panose="020F0502020204030204" pitchFamily="34" charset="0"/>
                        <a:cs typeface="Calibri" panose="020F0502020204030204" pitchFamily="34" charset="0"/>
                      </a:endParaRPr>
                    </a:p>
                  </a:txBody>
                  <a:tcPr/>
                </a:tc>
                <a:tc>
                  <a:txBody>
                    <a:bodyPr/>
                    <a:lstStyle/>
                    <a:p>
                      <a:endParaRPr lang="en-US" sz="1200" b="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274580758"/>
                  </a:ext>
                </a:extLst>
              </a:tr>
              <a:tr h="370840">
                <a:tc>
                  <a:txBody>
                    <a:bodyPr/>
                    <a:lstStyle/>
                    <a:p>
                      <a:r>
                        <a:rPr lang="en-US" sz="1200" b="0" dirty="0">
                          <a:latin typeface="Calibri" panose="020F0502020204030204" pitchFamily="34" charset="0"/>
                          <a:cs typeface="Calibri" panose="020F0502020204030204" pitchFamily="34" charset="0"/>
                        </a:rPr>
                        <a:t>Patient outcomes at follow-up</a:t>
                      </a:r>
                    </a:p>
                  </a:txBody>
                  <a:tcPr/>
                </a:tc>
                <a:tc>
                  <a:txBody>
                    <a:bodyPr/>
                    <a:lstStyle/>
                    <a:p>
                      <a:r>
                        <a:rPr lang="en-US" sz="1200" b="0" dirty="0">
                          <a:latin typeface="Calibri" panose="020F0502020204030204" pitchFamily="34" charset="0"/>
                          <a:cs typeface="Calibri" panose="020F0502020204030204" pitchFamily="34" charset="0"/>
                        </a:rPr>
                        <a:t>30</a:t>
                      </a:r>
                    </a:p>
                  </a:txBody>
                  <a:tcPr/>
                </a:tc>
                <a:tc>
                  <a:txBody>
                    <a:bodyPr/>
                    <a:lstStyle/>
                    <a:p>
                      <a:endParaRPr lang="en-US" sz="1200" b="0">
                        <a:latin typeface="Calibri" panose="020F0502020204030204" pitchFamily="34" charset="0"/>
                        <a:cs typeface="Calibri" panose="020F0502020204030204" pitchFamily="34" charset="0"/>
                      </a:endParaRPr>
                    </a:p>
                  </a:txBody>
                  <a:tcPr/>
                </a:tc>
                <a:tc>
                  <a:txBody>
                    <a:bodyPr/>
                    <a:lstStyle/>
                    <a:p>
                      <a:endParaRPr lang="en-US" sz="1200" b="0" dirty="0">
                        <a:latin typeface="Calibri" panose="020F0502020204030204" pitchFamily="34" charset="0"/>
                        <a:cs typeface="Calibri" panose="020F0502020204030204" pitchFamily="34" charset="0"/>
                      </a:endParaRPr>
                    </a:p>
                  </a:txBody>
                  <a:tcPr/>
                </a:tc>
                <a:tc>
                  <a:txBody>
                    <a:bodyPr/>
                    <a:lstStyle/>
                    <a:p>
                      <a:endParaRPr lang="en-US" sz="1200" b="0" dirty="0">
                        <a:latin typeface="Calibri" panose="020F0502020204030204" pitchFamily="34" charset="0"/>
                        <a:cs typeface="Calibri" panose="020F0502020204030204" pitchFamily="34" charset="0"/>
                      </a:endParaRPr>
                    </a:p>
                  </a:txBody>
                  <a:tcPr/>
                </a:tc>
                <a:tc>
                  <a:txBody>
                    <a:bodyPr/>
                    <a:lstStyle/>
                    <a:p>
                      <a:endParaRPr lang="en-US" sz="1200" b="0">
                        <a:latin typeface="Calibri" panose="020F0502020204030204" pitchFamily="34" charset="0"/>
                        <a:cs typeface="Calibri" panose="020F0502020204030204" pitchFamily="34" charset="0"/>
                      </a:endParaRPr>
                    </a:p>
                  </a:txBody>
                  <a:tcPr/>
                </a:tc>
                <a:tc>
                  <a:txBody>
                    <a:bodyPr/>
                    <a:lstStyle/>
                    <a:p>
                      <a:endParaRPr lang="en-US" sz="1200" b="0">
                        <a:latin typeface="Calibri" panose="020F0502020204030204" pitchFamily="34" charset="0"/>
                        <a:cs typeface="Calibri" panose="020F0502020204030204" pitchFamily="34" charset="0"/>
                      </a:endParaRPr>
                    </a:p>
                  </a:txBody>
                  <a:tcPr/>
                </a:tc>
                <a:tc>
                  <a:txBody>
                    <a:bodyPr/>
                    <a:lstStyle/>
                    <a:p>
                      <a:endParaRPr lang="en-US" sz="1200" b="0" dirty="0">
                        <a:latin typeface="Calibri" panose="020F0502020204030204" pitchFamily="34" charset="0"/>
                        <a:cs typeface="Calibri" panose="020F0502020204030204" pitchFamily="34" charset="0"/>
                      </a:endParaRPr>
                    </a:p>
                  </a:txBody>
                  <a:tcPr/>
                </a:tc>
                <a:tc>
                  <a:txBody>
                    <a:bodyPr/>
                    <a:lstStyle/>
                    <a:p>
                      <a:endParaRPr lang="en-US" sz="1200" b="0" dirty="0">
                        <a:latin typeface="Calibri" panose="020F0502020204030204" pitchFamily="34" charset="0"/>
                        <a:cs typeface="Calibri" panose="020F0502020204030204" pitchFamily="34" charset="0"/>
                      </a:endParaRPr>
                    </a:p>
                  </a:txBody>
                  <a:tcPr/>
                </a:tc>
                <a:tc>
                  <a:txBody>
                    <a:bodyPr/>
                    <a:lstStyle/>
                    <a:p>
                      <a:endParaRPr lang="en-US" sz="1200" b="0" dirty="0">
                        <a:latin typeface="Calibri" panose="020F0502020204030204" pitchFamily="34" charset="0"/>
                        <a:cs typeface="Calibri" panose="020F0502020204030204" pitchFamily="34" charset="0"/>
                      </a:endParaRPr>
                    </a:p>
                  </a:txBody>
                  <a:tcPr/>
                </a:tc>
                <a:tc>
                  <a:txBody>
                    <a:bodyPr/>
                    <a:lstStyle/>
                    <a:p>
                      <a:endParaRPr lang="en-US" sz="1200" b="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88381563"/>
                  </a:ext>
                </a:extLst>
              </a:tr>
              <a:tr h="370840">
                <a:tc>
                  <a:txBody>
                    <a:bodyPr/>
                    <a:lstStyle/>
                    <a:p>
                      <a:r>
                        <a:rPr lang="en-US" sz="1200" b="0" dirty="0">
                          <a:latin typeface="Calibri" panose="020F0502020204030204" pitchFamily="34" charset="0"/>
                          <a:cs typeface="Calibri" panose="020F0502020204030204" pitchFamily="34" charset="0"/>
                        </a:rPr>
                        <a:t>Physiotherapy consultations held</a:t>
                      </a:r>
                    </a:p>
                  </a:txBody>
                  <a:tcPr/>
                </a:tc>
                <a:tc>
                  <a:txBody>
                    <a:bodyPr/>
                    <a:lstStyle/>
                    <a:p>
                      <a:r>
                        <a:rPr lang="en-US" sz="1200" b="0" dirty="0">
                          <a:latin typeface="Calibri" panose="020F0502020204030204" pitchFamily="34" charset="0"/>
                          <a:cs typeface="Calibri" panose="020F0502020204030204" pitchFamily="34" charset="0"/>
                        </a:rPr>
                        <a:t>50</a:t>
                      </a:r>
                    </a:p>
                  </a:txBody>
                  <a:tcPr/>
                </a:tc>
                <a:tc>
                  <a:txBody>
                    <a:bodyPr/>
                    <a:lstStyle/>
                    <a:p>
                      <a:endParaRPr lang="en-US" sz="1200" b="0">
                        <a:latin typeface="Calibri" panose="020F0502020204030204" pitchFamily="34" charset="0"/>
                        <a:cs typeface="Calibri" panose="020F0502020204030204" pitchFamily="34" charset="0"/>
                      </a:endParaRPr>
                    </a:p>
                  </a:txBody>
                  <a:tcPr/>
                </a:tc>
                <a:tc>
                  <a:txBody>
                    <a:bodyPr/>
                    <a:lstStyle/>
                    <a:p>
                      <a:endParaRPr lang="en-US" sz="1200" b="0" dirty="0">
                        <a:latin typeface="Calibri" panose="020F0502020204030204" pitchFamily="34" charset="0"/>
                        <a:cs typeface="Calibri" panose="020F0502020204030204" pitchFamily="34" charset="0"/>
                      </a:endParaRPr>
                    </a:p>
                  </a:txBody>
                  <a:tcPr/>
                </a:tc>
                <a:tc>
                  <a:txBody>
                    <a:bodyPr/>
                    <a:lstStyle/>
                    <a:p>
                      <a:endParaRPr lang="en-US" sz="1200" b="0" dirty="0">
                        <a:latin typeface="Calibri" panose="020F0502020204030204" pitchFamily="34" charset="0"/>
                        <a:cs typeface="Calibri" panose="020F0502020204030204" pitchFamily="34" charset="0"/>
                      </a:endParaRPr>
                    </a:p>
                  </a:txBody>
                  <a:tcPr/>
                </a:tc>
                <a:tc>
                  <a:txBody>
                    <a:bodyPr/>
                    <a:lstStyle/>
                    <a:p>
                      <a:endParaRPr lang="en-US" sz="1200" b="0">
                        <a:latin typeface="Calibri" panose="020F0502020204030204" pitchFamily="34" charset="0"/>
                        <a:cs typeface="Calibri" panose="020F0502020204030204" pitchFamily="34" charset="0"/>
                      </a:endParaRPr>
                    </a:p>
                  </a:txBody>
                  <a:tcPr/>
                </a:tc>
                <a:tc>
                  <a:txBody>
                    <a:bodyPr/>
                    <a:lstStyle/>
                    <a:p>
                      <a:endParaRPr lang="en-US" sz="1200" b="0">
                        <a:latin typeface="Calibri" panose="020F0502020204030204" pitchFamily="34" charset="0"/>
                        <a:cs typeface="Calibri" panose="020F0502020204030204" pitchFamily="34" charset="0"/>
                      </a:endParaRPr>
                    </a:p>
                  </a:txBody>
                  <a:tcPr/>
                </a:tc>
                <a:tc>
                  <a:txBody>
                    <a:bodyPr/>
                    <a:lstStyle/>
                    <a:p>
                      <a:endParaRPr lang="en-US" sz="1200" b="0" dirty="0">
                        <a:latin typeface="Calibri" panose="020F0502020204030204" pitchFamily="34" charset="0"/>
                        <a:cs typeface="Calibri" panose="020F0502020204030204" pitchFamily="34" charset="0"/>
                      </a:endParaRPr>
                    </a:p>
                  </a:txBody>
                  <a:tcPr/>
                </a:tc>
                <a:tc>
                  <a:txBody>
                    <a:bodyPr/>
                    <a:lstStyle/>
                    <a:p>
                      <a:endParaRPr lang="en-US" sz="1200" b="0" dirty="0">
                        <a:latin typeface="Calibri" panose="020F0502020204030204" pitchFamily="34" charset="0"/>
                        <a:cs typeface="Calibri" panose="020F0502020204030204" pitchFamily="34" charset="0"/>
                      </a:endParaRPr>
                    </a:p>
                  </a:txBody>
                  <a:tcPr/>
                </a:tc>
                <a:tc>
                  <a:txBody>
                    <a:bodyPr/>
                    <a:lstStyle/>
                    <a:p>
                      <a:endParaRPr lang="en-US" sz="1200" b="0" dirty="0">
                        <a:latin typeface="Calibri" panose="020F0502020204030204" pitchFamily="34" charset="0"/>
                        <a:cs typeface="Calibri" panose="020F0502020204030204" pitchFamily="34" charset="0"/>
                      </a:endParaRPr>
                    </a:p>
                  </a:txBody>
                  <a:tcPr/>
                </a:tc>
                <a:tc>
                  <a:txBody>
                    <a:bodyPr/>
                    <a:lstStyle/>
                    <a:p>
                      <a:endParaRPr lang="en-US" sz="1200" b="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924483335"/>
                  </a:ext>
                </a:extLst>
              </a:tr>
              <a:tr h="370840">
                <a:tc>
                  <a:txBody>
                    <a:bodyPr/>
                    <a:lstStyle/>
                    <a:p>
                      <a:r>
                        <a:rPr lang="en-US" sz="1200" b="0" dirty="0">
                          <a:latin typeface="Calibri" panose="020F0502020204030204" pitchFamily="34" charset="0"/>
                          <a:cs typeface="Calibri" panose="020F0502020204030204" pitchFamily="34" charset="0"/>
                        </a:rPr>
                        <a:t>Counties where App implemented</a:t>
                      </a:r>
                    </a:p>
                  </a:txBody>
                  <a:tcPr/>
                </a:tc>
                <a:tc>
                  <a:txBody>
                    <a:bodyPr/>
                    <a:lstStyle/>
                    <a:p>
                      <a:r>
                        <a:rPr lang="en-US" sz="1200" b="0" dirty="0">
                          <a:latin typeface="Calibri" panose="020F0502020204030204" pitchFamily="34" charset="0"/>
                          <a:cs typeface="Calibri" panose="020F0502020204030204" pitchFamily="34" charset="0"/>
                        </a:rPr>
                        <a:t>1</a:t>
                      </a:r>
                    </a:p>
                  </a:txBody>
                  <a:tcPr/>
                </a:tc>
                <a:tc>
                  <a:txBody>
                    <a:bodyPr/>
                    <a:lstStyle/>
                    <a:p>
                      <a:endParaRPr lang="en-US" sz="1200" b="0" dirty="0">
                        <a:latin typeface="Calibri" panose="020F0502020204030204" pitchFamily="34" charset="0"/>
                        <a:cs typeface="Calibri" panose="020F0502020204030204" pitchFamily="34" charset="0"/>
                      </a:endParaRPr>
                    </a:p>
                  </a:txBody>
                  <a:tcPr/>
                </a:tc>
                <a:tc>
                  <a:txBody>
                    <a:bodyPr/>
                    <a:lstStyle/>
                    <a:p>
                      <a:r>
                        <a:rPr lang="en-US" sz="1200" b="0" dirty="0">
                          <a:latin typeface="Calibri" panose="020F0502020204030204" pitchFamily="34" charset="0"/>
                          <a:cs typeface="Calibri" panose="020F0502020204030204" pitchFamily="34" charset="0"/>
                        </a:rPr>
                        <a:t>1(2)</a:t>
                      </a:r>
                    </a:p>
                  </a:txBody>
                  <a:tcPr/>
                </a:tc>
                <a:tc>
                  <a:txBody>
                    <a:bodyPr/>
                    <a:lstStyle/>
                    <a:p>
                      <a:endParaRPr lang="en-US" sz="1200" b="0" dirty="0">
                        <a:latin typeface="Calibri" panose="020F0502020204030204" pitchFamily="34" charset="0"/>
                        <a:cs typeface="Calibri" panose="020F0502020204030204" pitchFamily="34" charset="0"/>
                      </a:endParaRPr>
                    </a:p>
                  </a:txBody>
                  <a:tcPr/>
                </a:tc>
                <a:tc>
                  <a:txBody>
                    <a:bodyPr/>
                    <a:lstStyle/>
                    <a:p>
                      <a:endParaRPr lang="en-US" sz="1200" b="0" dirty="0">
                        <a:latin typeface="Calibri" panose="020F0502020204030204" pitchFamily="34" charset="0"/>
                        <a:cs typeface="Calibri" panose="020F0502020204030204" pitchFamily="34" charset="0"/>
                      </a:endParaRPr>
                    </a:p>
                  </a:txBody>
                  <a:tcPr/>
                </a:tc>
                <a:tc>
                  <a:txBody>
                    <a:bodyPr/>
                    <a:lstStyle/>
                    <a:p>
                      <a:endParaRPr lang="en-US" sz="1200" b="0" dirty="0">
                        <a:latin typeface="Calibri" panose="020F0502020204030204" pitchFamily="34" charset="0"/>
                        <a:cs typeface="Calibri" panose="020F0502020204030204" pitchFamily="34" charset="0"/>
                      </a:endParaRPr>
                    </a:p>
                  </a:txBody>
                  <a:tcPr/>
                </a:tc>
                <a:tc>
                  <a:txBody>
                    <a:bodyPr/>
                    <a:lstStyle/>
                    <a:p>
                      <a:endParaRPr lang="en-US" sz="1200" b="0" dirty="0">
                        <a:latin typeface="Calibri" panose="020F0502020204030204" pitchFamily="34" charset="0"/>
                        <a:cs typeface="Calibri" panose="020F0502020204030204" pitchFamily="34" charset="0"/>
                      </a:endParaRPr>
                    </a:p>
                  </a:txBody>
                  <a:tcPr/>
                </a:tc>
                <a:tc>
                  <a:txBody>
                    <a:bodyPr/>
                    <a:lstStyle/>
                    <a:p>
                      <a:endParaRPr lang="en-US" sz="1200" b="0" dirty="0">
                        <a:latin typeface="Calibri" panose="020F0502020204030204" pitchFamily="34" charset="0"/>
                        <a:cs typeface="Calibri" panose="020F0502020204030204" pitchFamily="34" charset="0"/>
                      </a:endParaRPr>
                    </a:p>
                  </a:txBody>
                  <a:tcPr/>
                </a:tc>
                <a:tc>
                  <a:txBody>
                    <a:bodyPr/>
                    <a:lstStyle/>
                    <a:p>
                      <a:endParaRPr lang="en-US" sz="1200" b="0" dirty="0">
                        <a:latin typeface="Calibri" panose="020F0502020204030204" pitchFamily="34" charset="0"/>
                        <a:cs typeface="Calibri" panose="020F0502020204030204" pitchFamily="34" charset="0"/>
                      </a:endParaRPr>
                    </a:p>
                  </a:txBody>
                  <a:tcPr/>
                </a:tc>
                <a:tc>
                  <a:txBody>
                    <a:bodyPr/>
                    <a:lstStyle/>
                    <a:p>
                      <a:endParaRPr lang="en-US" sz="1200" b="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807601220"/>
                  </a:ext>
                </a:extLst>
              </a:tr>
              <a:tr h="370840">
                <a:tc>
                  <a:txBody>
                    <a:bodyPr/>
                    <a:lstStyle/>
                    <a:p>
                      <a:r>
                        <a:rPr lang="en-US" sz="1200" b="0" dirty="0">
                          <a:latin typeface="Calibri" panose="020F0502020204030204" pitchFamily="34" charset="0"/>
                          <a:cs typeface="Calibri" panose="020F0502020204030204" pitchFamily="34" charset="0"/>
                        </a:rPr>
                        <a:t>Volunteer experience</a:t>
                      </a:r>
                    </a:p>
                  </a:txBody>
                  <a:tcPr/>
                </a:tc>
                <a:tc>
                  <a:txBody>
                    <a:bodyPr/>
                    <a:lstStyle/>
                    <a:p>
                      <a:r>
                        <a:rPr lang="en-US" sz="1200" b="0" dirty="0">
                          <a:latin typeface="Calibri" panose="020F0502020204030204" pitchFamily="34" charset="0"/>
                          <a:cs typeface="Calibri" panose="020F0502020204030204" pitchFamily="34" charset="0"/>
                        </a:rPr>
                        <a:t>20</a:t>
                      </a:r>
                    </a:p>
                  </a:txBody>
                  <a:tcPr/>
                </a:tc>
                <a:tc>
                  <a:txBody>
                    <a:bodyPr/>
                    <a:lstStyle/>
                    <a:p>
                      <a:endParaRPr lang="en-US" sz="1200" b="0">
                        <a:latin typeface="Calibri" panose="020F0502020204030204" pitchFamily="34" charset="0"/>
                        <a:cs typeface="Calibri" panose="020F0502020204030204" pitchFamily="34" charset="0"/>
                      </a:endParaRPr>
                    </a:p>
                  </a:txBody>
                  <a:tcPr/>
                </a:tc>
                <a:tc>
                  <a:txBody>
                    <a:bodyPr/>
                    <a:lstStyle/>
                    <a:p>
                      <a:endParaRPr lang="en-US" sz="1200" b="0">
                        <a:latin typeface="Calibri" panose="020F0502020204030204" pitchFamily="34" charset="0"/>
                        <a:cs typeface="Calibri" panose="020F0502020204030204" pitchFamily="34" charset="0"/>
                      </a:endParaRPr>
                    </a:p>
                  </a:txBody>
                  <a:tcPr/>
                </a:tc>
                <a:tc>
                  <a:txBody>
                    <a:bodyPr/>
                    <a:lstStyle/>
                    <a:p>
                      <a:endParaRPr lang="en-US" sz="1200" b="0">
                        <a:latin typeface="Calibri" panose="020F0502020204030204" pitchFamily="34" charset="0"/>
                        <a:cs typeface="Calibri" panose="020F0502020204030204" pitchFamily="34" charset="0"/>
                      </a:endParaRPr>
                    </a:p>
                  </a:txBody>
                  <a:tcPr/>
                </a:tc>
                <a:tc>
                  <a:txBody>
                    <a:bodyPr/>
                    <a:lstStyle/>
                    <a:p>
                      <a:endParaRPr lang="en-US" sz="1200" b="0">
                        <a:latin typeface="Calibri" panose="020F0502020204030204" pitchFamily="34" charset="0"/>
                        <a:cs typeface="Calibri" panose="020F0502020204030204" pitchFamily="34" charset="0"/>
                      </a:endParaRPr>
                    </a:p>
                  </a:txBody>
                  <a:tcPr/>
                </a:tc>
                <a:tc>
                  <a:txBody>
                    <a:bodyPr/>
                    <a:lstStyle/>
                    <a:p>
                      <a:endParaRPr lang="en-US" sz="1200" b="0">
                        <a:latin typeface="Calibri" panose="020F0502020204030204" pitchFamily="34" charset="0"/>
                        <a:cs typeface="Calibri" panose="020F0502020204030204" pitchFamily="34" charset="0"/>
                      </a:endParaRPr>
                    </a:p>
                  </a:txBody>
                  <a:tcPr/>
                </a:tc>
                <a:tc>
                  <a:txBody>
                    <a:bodyPr/>
                    <a:lstStyle/>
                    <a:p>
                      <a:endParaRPr lang="en-US" sz="1200" b="0" dirty="0">
                        <a:latin typeface="Calibri" panose="020F0502020204030204" pitchFamily="34" charset="0"/>
                        <a:cs typeface="Calibri" panose="020F0502020204030204" pitchFamily="34" charset="0"/>
                      </a:endParaRPr>
                    </a:p>
                  </a:txBody>
                  <a:tcPr/>
                </a:tc>
                <a:tc>
                  <a:txBody>
                    <a:bodyPr/>
                    <a:lstStyle/>
                    <a:p>
                      <a:endParaRPr lang="en-US" sz="1200" b="0" dirty="0">
                        <a:latin typeface="Calibri" panose="020F0502020204030204" pitchFamily="34" charset="0"/>
                        <a:cs typeface="Calibri" panose="020F0502020204030204" pitchFamily="34" charset="0"/>
                      </a:endParaRPr>
                    </a:p>
                  </a:txBody>
                  <a:tcPr/>
                </a:tc>
                <a:tc>
                  <a:txBody>
                    <a:bodyPr/>
                    <a:lstStyle/>
                    <a:p>
                      <a:endParaRPr lang="en-US" sz="1200" b="0" dirty="0">
                        <a:latin typeface="Calibri" panose="020F0502020204030204" pitchFamily="34" charset="0"/>
                        <a:cs typeface="Calibri" panose="020F0502020204030204" pitchFamily="34" charset="0"/>
                      </a:endParaRPr>
                    </a:p>
                  </a:txBody>
                  <a:tcPr/>
                </a:tc>
                <a:tc>
                  <a:txBody>
                    <a:bodyPr/>
                    <a:lstStyle/>
                    <a:p>
                      <a:endParaRPr lang="en-US" sz="1200" b="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632099421"/>
                  </a:ext>
                </a:extLst>
              </a:tr>
              <a:tr h="370840">
                <a:tc>
                  <a:txBody>
                    <a:bodyPr/>
                    <a:lstStyle/>
                    <a:p>
                      <a:r>
                        <a:rPr lang="en-US" sz="1200" b="0" dirty="0">
                          <a:latin typeface="Calibri" panose="020F0502020204030204" pitchFamily="34" charset="0"/>
                          <a:cs typeface="Calibri" panose="020F0502020204030204" pitchFamily="34" charset="0"/>
                        </a:rPr>
                        <a:t>No new </a:t>
                      </a:r>
                      <a:r>
                        <a:rPr lang="en-US" sz="1200" b="0" dirty="0" err="1">
                          <a:latin typeface="Calibri" panose="020F0502020204030204" pitchFamily="34" charset="0"/>
                          <a:cs typeface="Calibri" panose="020F0502020204030204" pitchFamily="34" charset="0"/>
                        </a:rPr>
                        <a:t>anaesthesia</a:t>
                      </a:r>
                      <a:r>
                        <a:rPr lang="en-US" sz="1200" b="0" dirty="0">
                          <a:latin typeface="Calibri" panose="020F0502020204030204" pitchFamily="34" charset="0"/>
                          <a:cs typeface="Calibri" panose="020F0502020204030204" pitchFamily="34" charset="0"/>
                        </a:rPr>
                        <a:t> techniques taught </a:t>
                      </a:r>
                    </a:p>
                  </a:txBody>
                  <a:tcPr/>
                </a:tc>
                <a:tc>
                  <a:txBody>
                    <a:bodyPr/>
                    <a:lstStyle/>
                    <a:p>
                      <a:r>
                        <a:rPr lang="en-US" sz="1200" b="0" dirty="0">
                          <a:latin typeface="Calibri" panose="020F0502020204030204" pitchFamily="34" charset="0"/>
                          <a:cs typeface="Calibri" panose="020F0502020204030204" pitchFamily="34" charset="0"/>
                        </a:rPr>
                        <a:t>5</a:t>
                      </a:r>
                    </a:p>
                  </a:txBody>
                  <a:tcPr/>
                </a:tc>
                <a:tc>
                  <a:txBody>
                    <a:bodyPr/>
                    <a:lstStyle/>
                    <a:p>
                      <a:endParaRPr lang="en-US" sz="1200" b="0" dirty="0">
                        <a:latin typeface="Calibri" panose="020F0502020204030204" pitchFamily="34" charset="0"/>
                        <a:cs typeface="Calibri" panose="020F0502020204030204" pitchFamily="34" charset="0"/>
                      </a:endParaRPr>
                    </a:p>
                  </a:txBody>
                  <a:tcPr/>
                </a:tc>
                <a:tc>
                  <a:txBody>
                    <a:bodyPr/>
                    <a:lstStyle/>
                    <a:p>
                      <a:endParaRPr lang="en-US" sz="1200" b="0" dirty="0">
                        <a:latin typeface="Calibri" panose="020F0502020204030204" pitchFamily="34" charset="0"/>
                        <a:cs typeface="Calibri" panose="020F0502020204030204" pitchFamily="34" charset="0"/>
                      </a:endParaRPr>
                    </a:p>
                  </a:txBody>
                  <a:tcPr/>
                </a:tc>
                <a:tc>
                  <a:txBody>
                    <a:bodyPr/>
                    <a:lstStyle/>
                    <a:p>
                      <a:endParaRPr lang="en-US" sz="1200" b="0">
                        <a:latin typeface="Calibri" panose="020F0502020204030204" pitchFamily="34" charset="0"/>
                        <a:cs typeface="Calibri" panose="020F0502020204030204" pitchFamily="34" charset="0"/>
                      </a:endParaRPr>
                    </a:p>
                  </a:txBody>
                  <a:tcPr/>
                </a:tc>
                <a:tc>
                  <a:txBody>
                    <a:bodyPr/>
                    <a:lstStyle/>
                    <a:p>
                      <a:endParaRPr lang="en-US" sz="1200" b="0">
                        <a:latin typeface="Calibri" panose="020F0502020204030204" pitchFamily="34" charset="0"/>
                        <a:cs typeface="Calibri" panose="020F0502020204030204" pitchFamily="34" charset="0"/>
                      </a:endParaRPr>
                    </a:p>
                  </a:txBody>
                  <a:tcPr/>
                </a:tc>
                <a:tc>
                  <a:txBody>
                    <a:bodyPr/>
                    <a:lstStyle/>
                    <a:p>
                      <a:endParaRPr lang="en-US" sz="1200" b="0">
                        <a:latin typeface="Calibri" panose="020F0502020204030204" pitchFamily="34" charset="0"/>
                        <a:cs typeface="Calibri" panose="020F0502020204030204" pitchFamily="34" charset="0"/>
                      </a:endParaRPr>
                    </a:p>
                  </a:txBody>
                  <a:tcPr/>
                </a:tc>
                <a:tc>
                  <a:txBody>
                    <a:bodyPr/>
                    <a:lstStyle/>
                    <a:p>
                      <a:endParaRPr lang="en-US" sz="1200" b="0" dirty="0">
                        <a:latin typeface="Calibri" panose="020F0502020204030204" pitchFamily="34" charset="0"/>
                        <a:cs typeface="Calibri" panose="020F0502020204030204" pitchFamily="34" charset="0"/>
                      </a:endParaRPr>
                    </a:p>
                  </a:txBody>
                  <a:tcPr/>
                </a:tc>
                <a:tc>
                  <a:txBody>
                    <a:bodyPr/>
                    <a:lstStyle/>
                    <a:p>
                      <a:endParaRPr lang="en-US" sz="1200" b="0" dirty="0">
                        <a:latin typeface="Calibri" panose="020F0502020204030204" pitchFamily="34" charset="0"/>
                        <a:cs typeface="Calibri" panose="020F0502020204030204" pitchFamily="34" charset="0"/>
                      </a:endParaRPr>
                    </a:p>
                  </a:txBody>
                  <a:tcPr/>
                </a:tc>
                <a:tc>
                  <a:txBody>
                    <a:bodyPr/>
                    <a:lstStyle/>
                    <a:p>
                      <a:endParaRPr lang="en-US" sz="1200" b="0" dirty="0">
                        <a:latin typeface="Calibri" panose="020F0502020204030204" pitchFamily="34" charset="0"/>
                        <a:cs typeface="Calibri" panose="020F0502020204030204" pitchFamily="34" charset="0"/>
                      </a:endParaRPr>
                    </a:p>
                  </a:txBody>
                  <a:tcPr/>
                </a:tc>
                <a:tc>
                  <a:txBody>
                    <a:bodyPr/>
                    <a:lstStyle/>
                    <a:p>
                      <a:endParaRPr lang="en-US" sz="1200" b="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717736566"/>
                  </a:ext>
                </a:extLst>
              </a:tr>
              <a:tr h="370840">
                <a:tc>
                  <a:txBody>
                    <a:bodyPr/>
                    <a:lstStyle/>
                    <a:p>
                      <a:endParaRPr lang="en-US" sz="1200" b="0" dirty="0">
                        <a:latin typeface="Calibri" panose="020F0502020204030204" pitchFamily="34" charset="0"/>
                        <a:cs typeface="Calibri" panose="020F0502020204030204" pitchFamily="34" charset="0"/>
                      </a:endParaRPr>
                    </a:p>
                  </a:txBody>
                  <a:tcPr/>
                </a:tc>
                <a:tc>
                  <a:txBody>
                    <a:bodyPr/>
                    <a:lstStyle/>
                    <a:p>
                      <a:endParaRPr lang="en-US" sz="1200" b="0">
                        <a:latin typeface="Calibri" panose="020F0502020204030204" pitchFamily="34" charset="0"/>
                        <a:cs typeface="Calibri" panose="020F0502020204030204" pitchFamily="34" charset="0"/>
                      </a:endParaRPr>
                    </a:p>
                  </a:txBody>
                  <a:tcPr/>
                </a:tc>
                <a:tc>
                  <a:txBody>
                    <a:bodyPr/>
                    <a:lstStyle/>
                    <a:p>
                      <a:endParaRPr lang="en-US" sz="1200" b="0">
                        <a:latin typeface="Calibri" panose="020F0502020204030204" pitchFamily="34" charset="0"/>
                        <a:cs typeface="Calibri" panose="020F0502020204030204" pitchFamily="34" charset="0"/>
                      </a:endParaRPr>
                    </a:p>
                  </a:txBody>
                  <a:tcPr/>
                </a:tc>
                <a:tc>
                  <a:txBody>
                    <a:bodyPr/>
                    <a:lstStyle/>
                    <a:p>
                      <a:endParaRPr lang="en-US" sz="1200" b="0">
                        <a:latin typeface="Calibri" panose="020F0502020204030204" pitchFamily="34" charset="0"/>
                        <a:cs typeface="Calibri" panose="020F0502020204030204" pitchFamily="34" charset="0"/>
                      </a:endParaRPr>
                    </a:p>
                  </a:txBody>
                  <a:tcPr/>
                </a:tc>
                <a:tc>
                  <a:txBody>
                    <a:bodyPr/>
                    <a:lstStyle/>
                    <a:p>
                      <a:endParaRPr lang="en-US" sz="1200" b="0">
                        <a:latin typeface="Calibri" panose="020F0502020204030204" pitchFamily="34" charset="0"/>
                        <a:cs typeface="Calibri" panose="020F0502020204030204" pitchFamily="34" charset="0"/>
                      </a:endParaRPr>
                    </a:p>
                  </a:txBody>
                  <a:tcPr/>
                </a:tc>
                <a:tc>
                  <a:txBody>
                    <a:bodyPr/>
                    <a:lstStyle/>
                    <a:p>
                      <a:endParaRPr lang="en-US" sz="1200" b="0">
                        <a:latin typeface="Calibri" panose="020F0502020204030204" pitchFamily="34" charset="0"/>
                        <a:cs typeface="Calibri" panose="020F0502020204030204" pitchFamily="34" charset="0"/>
                      </a:endParaRPr>
                    </a:p>
                  </a:txBody>
                  <a:tcPr/>
                </a:tc>
                <a:tc>
                  <a:txBody>
                    <a:bodyPr/>
                    <a:lstStyle/>
                    <a:p>
                      <a:endParaRPr lang="en-US" sz="1200" b="0">
                        <a:latin typeface="Calibri" panose="020F0502020204030204" pitchFamily="34" charset="0"/>
                        <a:cs typeface="Calibri" panose="020F0502020204030204" pitchFamily="34" charset="0"/>
                      </a:endParaRPr>
                    </a:p>
                  </a:txBody>
                  <a:tcPr/>
                </a:tc>
                <a:tc>
                  <a:txBody>
                    <a:bodyPr/>
                    <a:lstStyle/>
                    <a:p>
                      <a:endParaRPr lang="en-US" sz="1200" b="0" dirty="0">
                        <a:latin typeface="Calibri" panose="020F0502020204030204" pitchFamily="34" charset="0"/>
                        <a:cs typeface="Calibri" panose="020F0502020204030204" pitchFamily="34" charset="0"/>
                      </a:endParaRPr>
                    </a:p>
                  </a:txBody>
                  <a:tcPr/>
                </a:tc>
                <a:tc>
                  <a:txBody>
                    <a:bodyPr/>
                    <a:lstStyle/>
                    <a:p>
                      <a:endParaRPr lang="en-US" sz="1200" b="0" dirty="0">
                        <a:latin typeface="Calibri" panose="020F0502020204030204" pitchFamily="34" charset="0"/>
                        <a:cs typeface="Calibri" panose="020F0502020204030204" pitchFamily="34" charset="0"/>
                      </a:endParaRPr>
                    </a:p>
                  </a:txBody>
                  <a:tcPr/>
                </a:tc>
                <a:tc>
                  <a:txBody>
                    <a:bodyPr/>
                    <a:lstStyle/>
                    <a:p>
                      <a:endParaRPr lang="en-US" sz="1200" b="0" dirty="0">
                        <a:latin typeface="Calibri" panose="020F0502020204030204" pitchFamily="34" charset="0"/>
                        <a:cs typeface="Calibri" panose="020F0502020204030204" pitchFamily="34" charset="0"/>
                      </a:endParaRPr>
                    </a:p>
                  </a:txBody>
                  <a:tcPr/>
                </a:tc>
                <a:tc>
                  <a:txBody>
                    <a:bodyPr/>
                    <a:lstStyle/>
                    <a:p>
                      <a:endParaRPr lang="en-US" sz="1200" b="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268176047"/>
                  </a:ext>
                </a:extLst>
              </a:tr>
              <a:tr h="370840">
                <a:tc>
                  <a:txBody>
                    <a:bodyPr/>
                    <a:lstStyle/>
                    <a:p>
                      <a:endParaRPr lang="en-US" sz="1200" b="0" dirty="0">
                        <a:latin typeface="Calibri" panose="020F0502020204030204" pitchFamily="34" charset="0"/>
                        <a:cs typeface="Calibri" panose="020F0502020204030204" pitchFamily="34" charset="0"/>
                      </a:endParaRPr>
                    </a:p>
                  </a:txBody>
                  <a:tcPr/>
                </a:tc>
                <a:tc>
                  <a:txBody>
                    <a:bodyPr/>
                    <a:lstStyle/>
                    <a:p>
                      <a:endParaRPr lang="en-US" sz="1200" b="0" dirty="0">
                        <a:latin typeface="Calibri" panose="020F0502020204030204" pitchFamily="34" charset="0"/>
                        <a:cs typeface="Calibri" panose="020F0502020204030204" pitchFamily="34" charset="0"/>
                      </a:endParaRPr>
                    </a:p>
                  </a:txBody>
                  <a:tcPr/>
                </a:tc>
                <a:tc>
                  <a:txBody>
                    <a:bodyPr/>
                    <a:lstStyle/>
                    <a:p>
                      <a:endParaRPr lang="en-US" sz="1200" b="0">
                        <a:latin typeface="Calibri" panose="020F0502020204030204" pitchFamily="34" charset="0"/>
                        <a:cs typeface="Calibri" panose="020F0502020204030204" pitchFamily="34" charset="0"/>
                      </a:endParaRPr>
                    </a:p>
                  </a:txBody>
                  <a:tcPr/>
                </a:tc>
                <a:tc>
                  <a:txBody>
                    <a:bodyPr/>
                    <a:lstStyle/>
                    <a:p>
                      <a:endParaRPr lang="en-US" sz="1200" b="0">
                        <a:latin typeface="Calibri" panose="020F0502020204030204" pitchFamily="34" charset="0"/>
                        <a:cs typeface="Calibri" panose="020F0502020204030204" pitchFamily="34" charset="0"/>
                      </a:endParaRPr>
                    </a:p>
                  </a:txBody>
                  <a:tcPr/>
                </a:tc>
                <a:tc>
                  <a:txBody>
                    <a:bodyPr/>
                    <a:lstStyle/>
                    <a:p>
                      <a:endParaRPr lang="en-US" sz="1200" b="0">
                        <a:latin typeface="Calibri" panose="020F0502020204030204" pitchFamily="34" charset="0"/>
                        <a:cs typeface="Calibri" panose="020F0502020204030204" pitchFamily="34" charset="0"/>
                      </a:endParaRPr>
                    </a:p>
                  </a:txBody>
                  <a:tcPr/>
                </a:tc>
                <a:tc>
                  <a:txBody>
                    <a:bodyPr/>
                    <a:lstStyle/>
                    <a:p>
                      <a:endParaRPr lang="en-US" sz="1200" b="0">
                        <a:latin typeface="Calibri" panose="020F0502020204030204" pitchFamily="34" charset="0"/>
                        <a:cs typeface="Calibri" panose="020F0502020204030204" pitchFamily="34" charset="0"/>
                      </a:endParaRPr>
                    </a:p>
                  </a:txBody>
                  <a:tcPr/>
                </a:tc>
                <a:tc>
                  <a:txBody>
                    <a:bodyPr/>
                    <a:lstStyle/>
                    <a:p>
                      <a:endParaRPr lang="en-US" sz="1200" b="0">
                        <a:latin typeface="Calibri" panose="020F0502020204030204" pitchFamily="34" charset="0"/>
                        <a:cs typeface="Calibri" panose="020F0502020204030204" pitchFamily="34" charset="0"/>
                      </a:endParaRPr>
                    </a:p>
                  </a:txBody>
                  <a:tcPr/>
                </a:tc>
                <a:tc>
                  <a:txBody>
                    <a:bodyPr/>
                    <a:lstStyle/>
                    <a:p>
                      <a:endParaRPr lang="en-US" sz="1200" b="0" dirty="0">
                        <a:latin typeface="Calibri" panose="020F0502020204030204" pitchFamily="34" charset="0"/>
                        <a:cs typeface="Calibri" panose="020F0502020204030204" pitchFamily="34" charset="0"/>
                      </a:endParaRPr>
                    </a:p>
                  </a:txBody>
                  <a:tcPr/>
                </a:tc>
                <a:tc>
                  <a:txBody>
                    <a:bodyPr/>
                    <a:lstStyle/>
                    <a:p>
                      <a:endParaRPr lang="en-US" sz="1200" b="0" dirty="0">
                        <a:latin typeface="Calibri" panose="020F0502020204030204" pitchFamily="34" charset="0"/>
                        <a:cs typeface="Calibri" panose="020F0502020204030204" pitchFamily="34" charset="0"/>
                      </a:endParaRPr>
                    </a:p>
                  </a:txBody>
                  <a:tcPr/>
                </a:tc>
                <a:tc>
                  <a:txBody>
                    <a:bodyPr/>
                    <a:lstStyle/>
                    <a:p>
                      <a:endParaRPr lang="en-US" sz="1200" b="0" dirty="0">
                        <a:latin typeface="Calibri" panose="020F0502020204030204" pitchFamily="34" charset="0"/>
                        <a:cs typeface="Calibri" panose="020F0502020204030204" pitchFamily="34" charset="0"/>
                      </a:endParaRPr>
                    </a:p>
                  </a:txBody>
                  <a:tcPr/>
                </a:tc>
                <a:tc>
                  <a:txBody>
                    <a:bodyPr/>
                    <a:lstStyle/>
                    <a:p>
                      <a:endParaRPr lang="en-US" sz="1200" b="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4125977831"/>
                  </a:ext>
                </a:extLst>
              </a:tr>
            </a:tbl>
          </a:graphicData>
        </a:graphic>
      </p:graphicFrame>
      <p:sp>
        <p:nvSpPr>
          <p:cNvPr id="4" name="Slide Number Placeholder 3">
            <a:extLst>
              <a:ext uri="{FF2B5EF4-FFF2-40B4-BE49-F238E27FC236}">
                <a16:creationId xmlns:a16="http://schemas.microsoft.com/office/drawing/2014/main" id="{E8F87F38-C55C-1C42-9E67-E77BEF77FD19}"/>
              </a:ext>
            </a:extLst>
          </p:cNvPr>
          <p:cNvSpPr>
            <a:spLocks noGrp="1"/>
          </p:cNvSpPr>
          <p:nvPr>
            <p:ph type="sldNum" sz="quarter" idx="12"/>
          </p:nvPr>
        </p:nvSpPr>
        <p:spPr/>
        <p:txBody>
          <a:bodyPr/>
          <a:lstStyle/>
          <a:p>
            <a:pPr>
              <a:defRPr/>
            </a:pPr>
            <a:fld id="{6530AFDF-F600-CC4A-A0EC-7FFB1C4B99FD}" type="slidenum">
              <a:rPr lang="en-GB" altLang="en-US" smtClean="0"/>
              <a:pPr>
                <a:defRPr/>
              </a:pPr>
              <a:t>23</a:t>
            </a:fld>
            <a:endParaRPr lang="en-GB" altLang="en-US"/>
          </a:p>
        </p:txBody>
      </p:sp>
    </p:spTree>
    <p:extLst>
      <p:ext uri="{BB962C8B-B14F-4D97-AF65-F5344CB8AC3E}">
        <p14:creationId xmlns:p14="http://schemas.microsoft.com/office/powerpoint/2010/main" val="6588717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extLst>
              <p:ext uri="{D42A27DB-BD31-4B8C-83A1-F6EECF244321}">
                <p14:modId xmlns:p14="http://schemas.microsoft.com/office/powerpoint/2010/main" val="2035399336"/>
              </p:ext>
            </p:extLst>
          </p:nvPr>
        </p:nvGraphicFramePr>
        <p:xfrm>
          <a:off x="157162" y="1612901"/>
          <a:ext cx="5871126" cy="48942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7" name="Group 6"/>
          <p:cNvGrpSpPr/>
          <p:nvPr/>
        </p:nvGrpSpPr>
        <p:grpSpPr>
          <a:xfrm>
            <a:off x="6300788" y="1981345"/>
            <a:ext cx="2200274" cy="404533"/>
            <a:chOff x="3827219" y="2817"/>
            <a:chExt cx="1365275" cy="416242"/>
          </a:xfrm>
          <a:solidFill>
            <a:schemeClr val="tx2">
              <a:lumMod val="20000"/>
              <a:lumOff val="80000"/>
            </a:schemeClr>
          </a:solidFill>
        </p:grpSpPr>
        <p:sp>
          <p:nvSpPr>
            <p:cNvPr id="8" name="Rounded Rectangle 7"/>
            <p:cNvSpPr/>
            <p:nvPr/>
          </p:nvSpPr>
          <p:spPr>
            <a:xfrm>
              <a:off x="3827219" y="2817"/>
              <a:ext cx="1365275" cy="416242"/>
            </a:xfrm>
            <a:prstGeom prst="roundRect">
              <a:avLst/>
            </a:prstGeom>
            <a:grpFill/>
            <a:ln>
              <a:solidFill>
                <a:schemeClr val="tx2">
                  <a:lumMod val="75000"/>
                </a:schemeClr>
              </a:solid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9" name="Rounded Rectangle 4"/>
            <p:cNvSpPr/>
            <p:nvPr/>
          </p:nvSpPr>
          <p:spPr>
            <a:xfrm>
              <a:off x="3922922" y="35499"/>
              <a:ext cx="1173867" cy="375604"/>
            </a:xfrm>
            <a:prstGeom prst="rect">
              <a:avLst/>
            </a:prstGeom>
            <a:grpFill/>
          </p:spPr>
          <p:style>
            <a:lnRef idx="0">
              <a:scrgbClr r="0" g="0" b="0"/>
            </a:lnRef>
            <a:fillRef idx="0">
              <a:scrgbClr r="0" g="0" b="0"/>
            </a:fillRef>
            <a:effectRef idx="0">
              <a:scrgbClr r="0" g="0" b="0"/>
            </a:effectRef>
            <a:fontRef idx="minor">
              <a:schemeClr val="lt1"/>
            </a:fontRef>
          </p:style>
          <p:txBody>
            <a:bodyPr lIns="5715" tIns="5715" rIns="5715" bIns="5715" spcCol="1270" anchor="ctr"/>
            <a:lstStyle/>
            <a:p>
              <a:pPr algn="ctr" defTabSz="397707">
                <a:lnSpc>
                  <a:spcPct val="90000"/>
                </a:lnSpc>
                <a:spcBef>
                  <a:spcPct val="0"/>
                </a:spcBef>
                <a:spcAft>
                  <a:spcPct val="35000"/>
                </a:spcAft>
                <a:defRPr/>
              </a:pPr>
              <a:r>
                <a:rPr lang="en-GB" sz="900" dirty="0">
                  <a:solidFill>
                    <a:prstClr val="black"/>
                  </a:solidFill>
                  <a:latin typeface="Calibri" panose="020F0502020204030204" pitchFamily="34" charset="0"/>
                  <a:cs typeface="Calibri" panose="020F0502020204030204" pitchFamily="34" charset="0"/>
                </a:rPr>
                <a:t>Creation of  training hubs to disseminate training </a:t>
              </a:r>
            </a:p>
          </p:txBody>
        </p:sp>
      </p:grpSp>
      <p:sp>
        <p:nvSpPr>
          <p:cNvPr id="83972" name="TextBox 9"/>
          <p:cNvSpPr txBox="1">
            <a:spLocks noChangeArrowheads="1"/>
          </p:cNvSpPr>
          <p:nvPr/>
        </p:nvSpPr>
        <p:spPr bwMode="auto">
          <a:xfrm>
            <a:off x="610400" y="1273176"/>
            <a:ext cx="1008062" cy="319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912" tIns="45456" rIns="90912" bIns="45456">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fontAlgn="base" hangingPunct="1">
              <a:spcBef>
                <a:spcPct val="0"/>
              </a:spcBef>
              <a:spcAft>
                <a:spcPct val="0"/>
              </a:spcAft>
            </a:pPr>
            <a:r>
              <a:rPr lang="en-GB" altLang="en-US" sz="1400" dirty="0">
                <a:solidFill>
                  <a:prstClr val="black"/>
                </a:solidFill>
              </a:rPr>
              <a:t>AIM</a:t>
            </a:r>
          </a:p>
        </p:txBody>
      </p:sp>
      <p:sp>
        <p:nvSpPr>
          <p:cNvPr id="83973" name="TextBox 10"/>
          <p:cNvSpPr txBox="1">
            <a:spLocks noChangeArrowheads="1"/>
          </p:cNvSpPr>
          <p:nvPr/>
        </p:nvSpPr>
        <p:spPr bwMode="auto">
          <a:xfrm>
            <a:off x="2638030" y="1273175"/>
            <a:ext cx="1728787" cy="319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912" tIns="45456" rIns="90912" bIns="45456">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fontAlgn="base" hangingPunct="1">
              <a:spcBef>
                <a:spcPct val="0"/>
              </a:spcBef>
              <a:spcAft>
                <a:spcPct val="0"/>
              </a:spcAft>
            </a:pPr>
            <a:r>
              <a:rPr lang="en-GB" altLang="en-US" sz="1400" dirty="0">
                <a:solidFill>
                  <a:prstClr val="black"/>
                </a:solidFill>
              </a:rPr>
              <a:t>PRIMARY DRIVERS</a:t>
            </a:r>
          </a:p>
        </p:txBody>
      </p:sp>
      <p:sp>
        <p:nvSpPr>
          <p:cNvPr id="83974" name="TextBox 11"/>
          <p:cNvSpPr txBox="1">
            <a:spLocks noChangeArrowheads="1"/>
          </p:cNvSpPr>
          <p:nvPr/>
        </p:nvSpPr>
        <p:spPr bwMode="auto">
          <a:xfrm>
            <a:off x="4572000" y="1274769"/>
            <a:ext cx="1728788" cy="319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912" tIns="45456" rIns="90912" bIns="45456">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fontAlgn="base" hangingPunct="1">
              <a:spcBef>
                <a:spcPct val="0"/>
              </a:spcBef>
              <a:spcAft>
                <a:spcPct val="0"/>
              </a:spcAft>
            </a:pPr>
            <a:r>
              <a:rPr lang="en-GB" altLang="en-US" sz="1400">
                <a:solidFill>
                  <a:prstClr val="black"/>
                </a:solidFill>
              </a:rPr>
              <a:t>SECONDARY DRIVERS</a:t>
            </a:r>
          </a:p>
        </p:txBody>
      </p:sp>
      <p:sp>
        <p:nvSpPr>
          <p:cNvPr id="83975" name="TextBox 12"/>
          <p:cNvSpPr txBox="1">
            <a:spLocks noChangeArrowheads="1"/>
          </p:cNvSpPr>
          <p:nvPr/>
        </p:nvSpPr>
        <p:spPr bwMode="auto">
          <a:xfrm>
            <a:off x="6557966" y="1274769"/>
            <a:ext cx="1728787" cy="319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912" tIns="45456" rIns="90912" bIns="45456">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fontAlgn="base" hangingPunct="1">
              <a:spcBef>
                <a:spcPct val="0"/>
              </a:spcBef>
              <a:spcAft>
                <a:spcPct val="0"/>
              </a:spcAft>
            </a:pPr>
            <a:r>
              <a:rPr lang="en-GB" altLang="en-US" sz="1400">
                <a:solidFill>
                  <a:prstClr val="black"/>
                </a:solidFill>
              </a:rPr>
              <a:t>CHANGE IDEAS</a:t>
            </a:r>
          </a:p>
        </p:txBody>
      </p:sp>
      <p:grpSp>
        <p:nvGrpSpPr>
          <p:cNvPr id="14" name="Group 13"/>
          <p:cNvGrpSpPr/>
          <p:nvPr/>
        </p:nvGrpSpPr>
        <p:grpSpPr>
          <a:xfrm>
            <a:off x="6300788" y="2477184"/>
            <a:ext cx="2200274" cy="440381"/>
            <a:chOff x="3827219" y="2817"/>
            <a:chExt cx="1365275" cy="416242"/>
          </a:xfrm>
          <a:solidFill>
            <a:schemeClr val="tx2">
              <a:lumMod val="20000"/>
              <a:lumOff val="80000"/>
            </a:schemeClr>
          </a:solidFill>
        </p:grpSpPr>
        <p:sp>
          <p:nvSpPr>
            <p:cNvPr id="15" name="Rounded Rectangle 14"/>
            <p:cNvSpPr/>
            <p:nvPr/>
          </p:nvSpPr>
          <p:spPr>
            <a:xfrm>
              <a:off x="3827219" y="2817"/>
              <a:ext cx="1365275" cy="416242"/>
            </a:xfrm>
            <a:prstGeom prst="roundRect">
              <a:avLst/>
            </a:prstGeom>
            <a:grpFill/>
            <a:ln>
              <a:solidFill>
                <a:schemeClr val="tx2">
                  <a:lumMod val="75000"/>
                </a:schemeClr>
              </a:solid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6" name="Rounded Rectangle 4"/>
            <p:cNvSpPr/>
            <p:nvPr/>
          </p:nvSpPr>
          <p:spPr>
            <a:xfrm>
              <a:off x="3922922" y="35499"/>
              <a:ext cx="1173867" cy="375604"/>
            </a:xfrm>
            <a:prstGeom prst="rect">
              <a:avLst/>
            </a:prstGeom>
            <a:grpFill/>
          </p:spPr>
          <p:style>
            <a:lnRef idx="0">
              <a:scrgbClr r="0" g="0" b="0"/>
            </a:lnRef>
            <a:fillRef idx="0">
              <a:scrgbClr r="0" g="0" b="0"/>
            </a:fillRef>
            <a:effectRef idx="0">
              <a:scrgbClr r="0" g="0" b="0"/>
            </a:effectRef>
            <a:fontRef idx="minor">
              <a:schemeClr val="lt1"/>
            </a:fontRef>
          </p:style>
          <p:txBody>
            <a:bodyPr lIns="5715" tIns="5715" rIns="5715" bIns="5715" spcCol="1270" anchor="ctr"/>
            <a:lstStyle/>
            <a:p>
              <a:pPr algn="ctr" defTabSz="397707">
                <a:lnSpc>
                  <a:spcPct val="90000"/>
                </a:lnSpc>
                <a:spcBef>
                  <a:spcPct val="0"/>
                </a:spcBef>
                <a:spcAft>
                  <a:spcPct val="35000"/>
                </a:spcAft>
                <a:defRPr/>
              </a:pPr>
              <a:r>
                <a:rPr lang="en-GB" sz="900" dirty="0">
                  <a:solidFill>
                    <a:prstClr val="black"/>
                  </a:solidFill>
                  <a:latin typeface="Calibri" panose="020F0502020204030204" pitchFamily="34" charset="0"/>
                  <a:cs typeface="Calibri" panose="020F0502020204030204" pitchFamily="34" charset="0"/>
                </a:rPr>
                <a:t>Canvas local health leaders</a:t>
              </a:r>
            </a:p>
          </p:txBody>
        </p:sp>
      </p:grpSp>
      <p:grpSp>
        <p:nvGrpSpPr>
          <p:cNvPr id="20" name="Group 19"/>
          <p:cNvGrpSpPr/>
          <p:nvPr/>
        </p:nvGrpSpPr>
        <p:grpSpPr>
          <a:xfrm>
            <a:off x="6300788" y="3525594"/>
            <a:ext cx="2200274" cy="416242"/>
            <a:chOff x="3827219" y="2817"/>
            <a:chExt cx="1365275" cy="416242"/>
          </a:xfrm>
          <a:solidFill>
            <a:schemeClr val="tx2">
              <a:lumMod val="20000"/>
              <a:lumOff val="80000"/>
            </a:schemeClr>
          </a:solidFill>
        </p:grpSpPr>
        <p:sp>
          <p:nvSpPr>
            <p:cNvPr id="21" name="Rounded Rectangle 20"/>
            <p:cNvSpPr/>
            <p:nvPr/>
          </p:nvSpPr>
          <p:spPr>
            <a:xfrm>
              <a:off x="3827219" y="2817"/>
              <a:ext cx="1365275" cy="416242"/>
            </a:xfrm>
            <a:prstGeom prst="roundRect">
              <a:avLst/>
            </a:prstGeom>
            <a:grpFill/>
            <a:ln>
              <a:solidFill>
                <a:schemeClr val="tx2">
                  <a:lumMod val="75000"/>
                </a:schemeClr>
              </a:solid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2" name="Rounded Rectangle 4"/>
            <p:cNvSpPr/>
            <p:nvPr/>
          </p:nvSpPr>
          <p:spPr>
            <a:xfrm>
              <a:off x="3922922" y="35499"/>
              <a:ext cx="1173867" cy="375604"/>
            </a:xfrm>
            <a:prstGeom prst="rect">
              <a:avLst/>
            </a:prstGeom>
            <a:grpFill/>
          </p:spPr>
          <p:style>
            <a:lnRef idx="0">
              <a:scrgbClr r="0" g="0" b="0"/>
            </a:lnRef>
            <a:fillRef idx="0">
              <a:scrgbClr r="0" g="0" b="0"/>
            </a:fillRef>
            <a:effectRef idx="0">
              <a:scrgbClr r="0" g="0" b="0"/>
            </a:effectRef>
            <a:fontRef idx="minor">
              <a:schemeClr val="lt1"/>
            </a:fontRef>
          </p:style>
          <p:txBody>
            <a:bodyPr lIns="5715" tIns="5715" rIns="5715" bIns="5715" spcCol="1270" anchor="ctr"/>
            <a:lstStyle/>
            <a:p>
              <a:pPr algn="ctr" defTabSz="397707">
                <a:lnSpc>
                  <a:spcPct val="90000"/>
                </a:lnSpc>
                <a:spcBef>
                  <a:spcPct val="0"/>
                </a:spcBef>
                <a:spcAft>
                  <a:spcPct val="35000"/>
                </a:spcAft>
                <a:defRPr/>
              </a:pPr>
              <a:r>
                <a:rPr lang="en-GB" sz="900" dirty="0">
                  <a:solidFill>
                    <a:prstClr val="black"/>
                  </a:solidFill>
                  <a:latin typeface="Calibri" panose="020F0502020204030204" pitchFamily="34" charset="0"/>
                  <a:cs typeface="Calibri" panose="020F0502020204030204" pitchFamily="34" charset="0"/>
                </a:rPr>
                <a:t>Seek funding for and appoint an administrator in the LMIC country</a:t>
              </a:r>
            </a:p>
          </p:txBody>
        </p:sp>
      </p:grpSp>
      <p:grpSp>
        <p:nvGrpSpPr>
          <p:cNvPr id="23" name="Group 22"/>
          <p:cNvGrpSpPr/>
          <p:nvPr/>
        </p:nvGrpSpPr>
        <p:grpSpPr>
          <a:xfrm>
            <a:off x="6300788" y="3013459"/>
            <a:ext cx="2200274" cy="416242"/>
            <a:chOff x="3827219" y="2817"/>
            <a:chExt cx="1365275" cy="416242"/>
          </a:xfrm>
          <a:solidFill>
            <a:schemeClr val="tx2">
              <a:lumMod val="20000"/>
              <a:lumOff val="80000"/>
            </a:schemeClr>
          </a:solidFill>
        </p:grpSpPr>
        <p:sp>
          <p:nvSpPr>
            <p:cNvPr id="24" name="Rounded Rectangle 23"/>
            <p:cNvSpPr/>
            <p:nvPr/>
          </p:nvSpPr>
          <p:spPr>
            <a:xfrm>
              <a:off x="3827219" y="2817"/>
              <a:ext cx="1365275" cy="416242"/>
            </a:xfrm>
            <a:prstGeom prst="roundRect">
              <a:avLst/>
            </a:prstGeom>
            <a:grpFill/>
            <a:ln>
              <a:solidFill>
                <a:schemeClr val="tx2">
                  <a:lumMod val="75000"/>
                </a:schemeClr>
              </a:solid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5" name="Rounded Rectangle 4"/>
            <p:cNvSpPr/>
            <p:nvPr/>
          </p:nvSpPr>
          <p:spPr>
            <a:xfrm>
              <a:off x="3922922" y="35499"/>
              <a:ext cx="1173867" cy="375604"/>
            </a:xfrm>
            <a:prstGeom prst="rect">
              <a:avLst/>
            </a:prstGeom>
            <a:grpFill/>
          </p:spPr>
          <p:style>
            <a:lnRef idx="0">
              <a:scrgbClr r="0" g="0" b="0"/>
            </a:lnRef>
            <a:fillRef idx="0">
              <a:scrgbClr r="0" g="0" b="0"/>
            </a:fillRef>
            <a:effectRef idx="0">
              <a:scrgbClr r="0" g="0" b="0"/>
            </a:effectRef>
            <a:fontRef idx="minor">
              <a:schemeClr val="lt1"/>
            </a:fontRef>
          </p:style>
          <p:txBody>
            <a:bodyPr lIns="5715" tIns="5715" rIns="5715" bIns="5715" spcCol="1270" anchor="ctr"/>
            <a:lstStyle/>
            <a:p>
              <a:pPr algn="ctr" defTabSz="397707">
                <a:lnSpc>
                  <a:spcPct val="90000"/>
                </a:lnSpc>
                <a:spcBef>
                  <a:spcPct val="0"/>
                </a:spcBef>
                <a:spcAft>
                  <a:spcPct val="35000"/>
                </a:spcAft>
                <a:defRPr/>
              </a:pPr>
              <a:r>
                <a:rPr lang="en-GB" sz="900" dirty="0">
                  <a:solidFill>
                    <a:prstClr val="black"/>
                  </a:solidFill>
                  <a:latin typeface="Calibri" panose="020F0502020204030204" pitchFamily="34" charset="0"/>
                  <a:cs typeface="Calibri" panose="020F0502020204030204" pitchFamily="34" charset="0"/>
                </a:rPr>
                <a:t>Seek funding for and implement a learning management system</a:t>
              </a:r>
            </a:p>
          </p:txBody>
        </p:sp>
      </p:grpSp>
      <p:grpSp>
        <p:nvGrpSpPr>
          <p:cNvPr id="29" name="Group 28"/>
          <p:cNvGrpSpPr/>
          <p:nvPr/>
        </p:nvGrpSpPr>
        <p:grpSpPr>
          <a:xfrm>
            <a:off x="6300788" y="4565269"/>
            <a:ext cx="2200273" cy="416242"/>
            <a:chOff x="3827219" y="2817"/>
            <a:chExt cx="1365275" cy="416242"/>
          </a:xfrm>
          <a:solidFill>
            <a:schemeClr val="tx2">
              <a:lumMod val="20000"/>
              <a:lumOff val="80000"/>
            </a:schemeClr>
          </a:solidFill>
        </p:grpSpPr>
        <p:sp>
          <p:nvSpPr>
            <p:cNvPr id="30" name="Rounded Rectangle 29"/>
            <p:cNvSpPr/>
            <p:nvPr/>
          </p:nvSpPr>
          <p:spPr>
            <a:xfrm>
              <a:off x="3827219" y="2817"/>
              <a:ext cx="1365275" cy="416242"/>
            </a:xfrm>
            <a:prstGeom prst="roundRect">
              <a:avLst/>
            </a:prstGeom>
            <a:grpFill/>
            <a:ln>
              <a:solidFill>
                <a:schemeClr val="tx2">
                  <a:lumMod val="75000"/>
                </a:schemeClr>
              </a:solid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1" name="Rounded Rectangle 4"/>
            <p:cNvSpPr/>
            <p:nvPr/>
          </p:nvSpPr>
          <p:spPr>
            <a:xfrm>
              <a:off x="3922922" y="35499"/>
              <a:ext cx="1173867" cy="375604"/>
            </a:xfrm>
            <a:prstGeom prst="rect">
              <a:avLst/>
            </a:prstGeom>
            <a:grpFill/>
          </p:spPr>
          <p:style>
            <a:lnRef idx="0">
              <a:scrgbClr r="0" g="0" b="0"/>
            </a:lnRef>
            <a:fillRef idx="0">
              <a:scrgbClr r="0" g="0" b="0"/>
            </a:fillRef>
            <a:effectRef idx="0">
              <a:scrgbClr r="0" g="0" b="0"/>
            </a:effectRef>
            <a:fontRef idx="minor">
              <a:schemeClr val="lt1"/>
            </a:fontRef>
          </p:style>
          <p:txBody>
            <a:bodyPr lIns="5715" tIns="5715" rIns="5715" bIns="5715" spcCol="1270" anchor="ctr"/>
            <a:lstStyle/>
            <a:p>
              <a:pPr algn="ctr" defTabSz="397707">
                <a:lnSpc>
                  <a:spcPct val="90000"/>
                </a:lnSpc>
                <a:spcBef>
                  <a:spcPct val="0"/>
                </a:spcBef>
                <a:spcAft>
                  <a:spcPct val="35000"/>
                </a:spcAft>
                <a:defRPr/>
              </a:pPr>
              <a:r>
                <a:rPr lang="en-GB" sz="900" dirty="0">
                  <a:solidFill>
                    <a:prstClr val="black"/>
                  </a:solidFill>
                  <a:latin typeface="Calibri" panose="020F0502020204030204" pitchFamily="34" charset="0"/>
                  <a:cs typeface="Calibri" panose="020F0502020204030204" pitchFamily="34" charset="0"/>
                </a:rPr>
                <a:t>Educate funders on need for GRASPIT</a:t>
              </a:r>
            </a:p>
          </p:txBody>
        </p:sp>
      </p:grpSp>
      <p:grpSp>
        <p:nvGrpSpPr>
          <p:cNvPr id="32" name="Group 31"/>
          <p:cNvGrpSpPr/>
          <p:nvPr/>
        </p:nvGrpSpPr>
        <p:grpSpPr>
          <a:xfrm>
            <a:off x="6300788" y="4073576"/>
            <a:ext cx="2200274" cy="416242"/>
            <a:chOff x="3827219" y="2817"/>
            <a:chExt cx="1365275" cy="416242"/>
          </a:xfrm>
          <a:solidFill>
            <a:schemeClr val="tx2">
              <a:lumMod val="20000"/>
              <a:lumOff val="80000"/>
            </a:schemeClr>
          </a:solidFill>
        </p:grpSpPr>
        <p:sp>
          <p:nvSpPr>
            <p:cNvPr id="33" name="Rounded Rectangle 32"/>
            <p:cNvSpPr/>
            <p:nvPr/>
          </p:nvSpPr>
          <p:spPr>
            <a:xfrm>
              <a:off x="3827219" y="2817"/>
              <a:ext cx="1365275" cy="416242"/>
            </a:xfrm>
            <a:prstGeom prst="roundRect">
              <a:avLst/>
            </a:prstGeom>
            <a:grpFill/>
            <a:ln>
              <a:solidFill>
                <a:schemeClr val="tx2">
                  <a:lumMod val="75000"/>
                </a:schemeClr>
              </a:solid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4" name="Rounded Rectangle 4"/>
            <p:cNvSpPr/>
            <p:nvPr/>
          </p:nvSpPr>
          <p:spPr>
            <a:xfrm>
              <a:off x="3922922" y="35499"/>
              <a:ext cx="1173867" cy="375604"/>
            </a:xfrm>
            <a:prstGeom prst="rect">
              <a:avLst/>
            </a:prstGeom>
            <a:grpFill/>
          </p:spPr>
          <p:style>
            <a:lnRef idx="0">
              <a:scrgbClr r="0" g="0" b="0"/>
            </a:lnRef>
            <a:fillRef idx="0">
              <a:scrgbClr r="0" g="0" b="0"/>
            </a:fillRef>
            <a:effectRef idx="0">
              <a:scrgbClr r="0" g="0" b="0"/>
            </a:effectRef>
            <a:fontRef idx="minor">
              <a:schemeClr val="lt1"/>
            </a:fontRef>
          </p:style>
          <p:txBody>
            <a:bodyPr lIns="5715" tIns="5715" rIns="5715" bIns="5715" spcCol="1270" anchor="ctr"/>
            <a:lstStyle/>
            <a:p>
              <a:pPr algn="ctr" defTabSz="397707">
                <a:lnSpc>
                  <a:spcPct val="90000"/>
                </a:lnSpc>
                <a:spcBef>
                  <a:spcPct val="0"/>
                </a:spcBef>
                <a:spcAft>
                  <a:spcPct val="35000"/>
                </a:spcAft>
                <a:defRPr/>
              </a:pPr>
              <a:r>
                <a:rPr lang="en-GB" sz="900" dirty="0" err="1">
                  <a:solidFill>
                    <a:prstClr val="black"/>
                  </a:solidFill>
                  <a:latin typeface="Calibri" panose="020F0502020204030204" pitchFamily="34" charset="0"/>
                  <a:cs typeface="Calibri" panose="020F0502020204030204" pitchFamily="34" charset="0"/>
                </a:rPr>
                <a:t>Maintian</a:t>
              </a:r>
              <a:r>
                <a:rPr lang="en-GB" sz="900" dirty="0">
                  <a:solidFill>
                    <a:prstClr val="black"/>
                  </a:solidFill>
                  <a:latin typeface="Calibri" panose="020F0502020204030204" pitchFamily="34" charset="0"/>
                  <a:cs typeface="Calibri" panose="020F0502020204030204" pitchFamily="34" charset="0"/>
                </a:rPr>
                <a:t> and support a network of GRASPIT champions</a:t>
              </a:r>
            </a:p>
          </p:txBody>
        </p:sp>
      </p:grpSp>
      <p:cxnSp>
        <p:nvCxnSpPr>
          <p:cNvPr id="36" name="Straight Connector 35"/>
          <p:cNvCxnSpPr/>
          <p:nvPr/>
        </p:nvCxnSpPr>
        <p:spPr>
          <a:xfrm>
            <a:off x="2017713" y="4073525"/>
            <a:ext cx="471487" cy="0"/>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nvGrpSpPr>
          <p:cNvPr id="38" name="Group 37"/>
          <p:cNvGrpSpPr/>
          <p:nvPr/>
        </p:nvGrpSpPr>
        <p:grpSpPr>
          <a:xfrm>
            <a:off x="6300789" y="5085184"/>
            <a:ext cx="2200272" cy="416242"/>
            <a:chOff x="3827219" y="2817"/>
            <a:chExt cx="1365275" cy="416242"/>
          </a:xfrm>
          <a:solidFill>
            <a:schemeClr val="tx2">
              <a:lumMod val="20000"/>
              <a:lumOff val="80000"/>
            </a:schemeClr>
          </a:solidFill>
        </p:grpSpPr>
        <p:sp>
          <p:nvSpPr>
            <p:cNvPr id="39" name="Rounded Rectangle 38"/>
            <p:cNvSpPr/>
            <p:nvPr/>
          </p:nvSpPr>
          <p:spPr>
            <a:xfrm>
              <a:off x="3827219" y="2817"/>
              <a:ext cx="1365275" cy="416242"/>
            </a:xfrm>
            <a:prstGeom prst="roundRect">
              <a:avLst/>
            </a:prstGeom>
            <a:grpFill/>
            <a:ln>
              <a:solidFill>
                <a:schemeClr val="tx2">
                  <a:lumMod val="75000"/>
                </a:schemeClr>
              </a:solid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0" name="Rounded Rectangle 4"/>
            <p:cNvSpPr/>
            <p:nvPr/>
          </p:nvSpPr>
          <p:spPr>
            <a:xfrm>
              <a:off x="3922922" y="35499"/>
              <a:ext cx="1173867" cy="375604"/>
            </a:xfrm>
            <a:prstGeom prst="rect">
              <a:avLst/>
            </a:prstGeom>
            <a:grpFill/>
          </p:spPr>
          <p:style>
            <a:lnRef idx="0">
              <a:scrgbClr r="0" g="0" b="0"/>
            </a:lnRef>
            <a:fillRef idx="0">
              <a:scrgbClr r="0" g="0" b="0"/>
            </a:fillRef>
            <a:effectRef idx="0">
              <a:scrgbClr r="0" g="0" b="0"/>
            </a:effectRef>
            <a:fontRef idx="minor">
              <a:schemeClr val="lt1"/>
            </a:fontRef>
          </p:style>
          <p:txBody>
            <a:bodyPr lIns="5715" tIns="5715" rIns="5715" bIns="5715" spcCol="1270" anchor="ctr"/>
            <a:lstStyle/>
            <a:p>
              <a:pPr algn="ctr" defTabSz="397707">
                <a:lnSpc>
                  <a:spcPct val="90000"/>
                </a:lnSpc>
                <a:spcBef>
                  <a:spcPct val="0"/>
                </a:spcBef>
                <a:spcAft>
                  <a:spcPct val="35000"/>
                </a:spcAft>
                <a:defRPr/>
              </a:pPr>
              <a:r>
                <a:rPr lang="en-GB" sz="900" dirty="0">
                  <a:solidFill>
                    <a:prstClr val="black"/>
                  </a:solidFill>
                  <a:latin typeface="Calibri" panose="020F0502020204030204" pitchFamily="34" charset="0"/>
                  <a:cs typeface="Calibri" panose="020F0502020204030204" pitchFamily="34" charset="0"/>
                </a:rPr>
                <a:t>Educate local health leads about the need for a QI programme to support GRASPIT</a:t>
              </a:r>
            </a:p>
          </p:txBody>
        </p:sp>
      </p:grpSp>
      <p:sp>
        <p:nvSpPr>
          <p:cNvPr id="41" name="Rounded Rectangle 40"/>
          <p:cNvSpPr/>
          <p:nvPr/>
        </p:nvSpPr>
        <p:spPr>
          <a:xfrm>
            <a:off x="900113" y="188916"/>
            <a:ext cx="7343775" cy="8731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90912" tIns="45456" rIns="90912" bIns="45456" anchor="ctr"/>
          <a:lstStyle/>
          <a:p>
            <a:pPr algn="ctr">
              <a:defRPr/>
            </a:pPr>
            <a:r>
              <a:rPr lang="en-GB" sz="2800" dirty="0">
                <a:solidFill>
                  <a:prstClr val="white"/>
                </a:solidFill>
                <a:latin typeface="Calibri" panose="020F0502020204030204" pitchFamily="34" charset="0"/>
                <a:cs typeface="Calibri" panose="020F0502020204030204" pitchFamily="34" charset="0"/>
              </a:rPr>
              <a:t>Individual Project Plan: GRASPIT</a:t>
            </a:r>
          </a:p>
        </p:txBody>
      </p:sp>
      <p:grpSp>
        <p:nvGrpSpPr>
          <p:cNvPr id="35" name="Group 34"/>
          <p:cNvGrpSpPr/>
          <p:nvPr/>
        </p:nvGrpSpPr>
        <p:grpSpPr>
          <a:xfrm>
            <a:off x="6300789" y="5734488"/>
            <a:ext cx="2200272" cy="416242"/>
            <a:chOff x="3827219" y="2817"/>
            <a:chExt cx="1365275" cy="416242"/>
          </a:xfrm>
          <a:solidFill>
            <a:schemeClr val="tx2">
              <a:lumMod val="20000"/>
              <a:lumOff val="80000"/>
            </a:schemeClr>
          </a:solidFill>
        </p:grpSpPr>
        <p:sp>
          <p:nvSpPr>
            <p:cNvPr id="37" name="Rounded Rectangle 36"/>
            <p:cNvSpPr/>
            <p:nvPr/>
          </p:nvSpPr>
          <p:spPr>
            <a:xfrm>
              <a:off x="3827219" y="2817"/>
              <a:ext cx="1365275" cy="416242"/>
            </a:xfrm>
            <a:prstGeom prst="roundRect">
              <a:avLst/>
            </a:prstGeom>
            <a:grpFill/>
            <a:ln>
              <a:solidFill>
                <a:schemeClr val="tx2">
                  <a:lumMod val="75000"/>
                </a:schemeClr>
              </a:solid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2" name="Rounded Rectangle 4"/>
            <p:cNvSpPr/>
            <p:nvPr/>
          </p:nvSpPr>
          <p:spPr>
            <a:xfrm>
              <a:off x="3922922" y="35499"/>
              <a:ext cx="1173867" cy="375604"/>
            </a:xfrm>
            <a:prstGeom prst="rect">
              <a:avLst/>
            </a:prstGeom>
            <a:grpFill/>
          </p:spPr>
          <p:style>
            <a:lnRef idx="0">
              <a:scrgbClr r="0" g="0" b="0"/>
            </a:lnRef>
            <a:fillRef idx="0">
              <a:scrgbClr r="0" g="0" b="0"/>
            </a:fillRef>
            <a:effectRef idx="0">
              <a:scrgbClr r="0" g="0" b="0"/>
            </a:effectRef>
            <a:fontRef idx="minor">
              <a:schemeClr val="lt1"/>
            </a:fontRef>
          </p:style>
          <p:txBody>
            <a:bodyPr lIns="5715" tIns="5715" rIns="5715" bIns="5715" spcCol="1270" anchor="ctr"/>
            <a:lstStyle/>
            <a:p>
              <a:pPr algn="ctr" defTabSz="397707">
                <a:lnSpc>
                  <a:spcPct val="90000"/>
                </a:lnSpc>
                <a:spcBef>
                  <a:spcPct val="0"/>
                </a:spcBef>
                <a:spcAft>
                  <a:spcPct val="35000"/>
                </a:spcAft>
                <a:defRPr/>
              </a:pPr>
              <a:r>
                <a:rPr lang="en-GB" sz="900" dirty="0">
                  <a:solidFill>
                    <a:prstClr val="black"/>
                  </a:solidFill>
                  <a:latin typeface="Calibri" panose="020F0502020204030204" pitchFamily="34" charset="0"/>
                  <a:cs typeface="Calibri" panose="020F0502020204030204" pitchFamily="34" charset="0"/>
                </a:rPr>
                <a:t>Drive strategy until the LMIC is able to take it over</a:t>
              </a:r>
            </a:p>
          </p:txBody>
        </p:sp>
      </p:grpSp>
      <p:sp>
        <p:nvSpPr>
          <p:cNvPr id="3" name="Slide Number Placeholder 2">
            <a:extLst>
              <a:ext uri="{FF2B5EF4-FFF2-40B4-BE49-F238E27FC236}">
                <a16:creationId xmlns:a16="http://schemas.microsoft.com/office/drawing/2014/main" id="{27121D5F-4F53-4E40-A859-3C3838ABFAF8}"/>
              </a:ext>
            </a:extLst>
          </p:cNvPr>
          <p:cNvSpPr>
            <a:spLocks noGrp="1"/>
          </p:cNvSpPr>
          <p:nvPr>
            <p:ph type="sldNum" sz="quarter" idx="12"/>
          </p:nvPr>
        </p:nvSpPr>
        <p:spPr/>
        <p:txBody>
          <a:bodyPr/>
          <a:lstStyle/>
          <a:p>
            <a:pPr>
              <a:defRPr/>
            </a:pPr>
            <a:fld id="{98433D6A-B548-422D-9A95-C07356A4AF1B}" type="slidenum">
              <a:rPr lang="en-GB" smtClean="0"/>
              <a:pPr>
                <a:defRPr/>
              </a:pPr>
              <a:t>24</a:t>
            </a:fld>
            <a:endParaRPr lang="en-GB"/>
          </a:p>
        </p:txBody>
      </p:sp>
    </p:spTree>
    <p:extLst>
      <p:ext uri="{BB962C8B-B14F-4D97-AF65-F5344CB8AC3E}">
        <p14:creationId xmlns:p14="http://schemas.microsoft.com/office/powerpoint/2010/main" val="31603047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30F07B48-9FD2-9B4D-8214-DCDF9BFABB84}"/>
              </a:ext>
            </a:extLst>
          </p:cNvPr>
          <p:cNvGraphicFramePr>
            <a:graphicFrameLocks noGrp="1"/>
          </p:cNvGraphicFramePr>
          <p:nvPr>
            <p:extLst>
              <p:ext uri="{D42A27DB-BD31-4B8C-83A1-F6EECF244321}">
                <p14:modId xmlns:p14="http://schemas.microsoft.com/office/powerpoint/2010/main" val="1327917310"/>
              </p:ext>
            </p:extLst>
          </p:nvPr>
        </p:nvGraphicFramePr>
        <p:xfrm>
          <a:off x="439789" y="767583"/>
          <a:ext cx="8404124" cy="4390663"/>
        </p:xfrm>
        <a:graphic>
          <a:graphicData uri="http://schemas.openxmlformats.org/drawingml/2006/table">
            <a:tbl>
              <a:tblPr firstRow="1" bandRow="1">
                <a:tableStyleId>{F5AB1C69-6EDB-4FF4-983F-18BD219EF322}</a:tableStyleId>
              </a:tblPr>
              <a:tblGrid>
                <a:gridCol w="8404124">
                  <a:extLst>
                    <a:ext uri="{9D8B030D-6E8A-4147-A177-3AD203B41FA5}">
                      <a16:colId xmlns:a16="http://schemas.microsoft.com/office/drawing/2014/main" val="2735229103"/>
                    </a:ext>
                  </a:extLst>
                </a:gridCol>
              </a:tblGrid>
              <a:tr h="226013">
                <a:tc>
                  <a:txBody>
                    <a:bodyPr/>
                    <a:lstStyle/>
                    <a:p>
                      <a:r>
                        <a:rPr lang="en-US" sz="1600" b="1" dirty="0">
                          <a:solidFill>
                            <a:schemeClr val="tx1"/>
                          </a:solidFill>
                          <a:latin typeface="Calibri" panose="020F0502020204030204" pitchFamily="34" charset="0"/>
                          <a:cs typeface="Calibri" panose="020F0502020204030204" pitchFamily="34" charset="0"/>
                        </a:rPr>
                        <a:t>2019-20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solidFill>
                  </a:tcPr>
                </a:tc>
                <a:extLst>
                  <a:ext uri="{0D108BD9-81ED-4DB2-BD59-A6C34878D82A}">
                    <a16:rowId xmlns:a16="http://schemas.microsoft.com/office/drawing/2014/main" val="1362225522"/>
                  </a:ext>
                </a:extLst>
              </a:tr>
              <a:tr h="48353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Calibri" panose="020F0502020204030204" pitchFamily="34" charset="0"/>
                          <a:ea typeface="Calibri" panose="020F0502020204030204" pitchFamily="34" charset="0"/>
                          <a:cs typeface="Calibri" panose="020F0502020204030204" pitchFamily="34" charset="0"/>
                        </a:rPr>
                        <a:t>Seek funding for </a:t>
                      </a:r>
                      <a:r>
                        <a:rPr lang="en-GB" sz="1200" kern="1200" dirty="0">
                          <a:solidFill>
                            <a:schemeClr val="dk1"/>
                          </a:solidFill>
                          <a:effectLst/>
                          <a:latin typeface="Calibri" panose="020F0502020204030204" pitchFamily="34" charset="0"/>
                          <a:ea typeface="+mn-ea"/>
                          <a:cs typeface="Calibri" panose="020F0502020204030204" pitchFamily="34" charset="0"/>
                        </a:rPr>
                        <a:t>deliver the GRASPIT Sustainability and Dissemination Strategy: Development of Regional Training Hub Kisumu County </a:t>
                      </a:r>
                      <a:r>
                        <a:rPr lang="en-GB" sz="1200" dirty="0">
                          <a:latin typeface="Calibri" panose="020F0502020204030204" pitchFamily="34" charset="0"/>
                          <a:ea typeface="Calibri" panose="020F0502020204030204" pitchFamily="34" charset="0"/>
                          <a:cs typeface="Calibri" panose="020F0502020204030204" pitchFamily="34" charset="0"/>
                        </a:rPr>
                        <a:t>including development of a Learning Management System / on line resources and further course refinement / development)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159249654"/>
                  </a:ext>
                </a:extLst>
              </a:tr>
              <a:tr h="483536">
                <a:tc>
                  <a:txBody>
                    <a:bodyPr/>
                    <a:lstStyle/>
                    <a:p>
                      <a:pPr>
                        <a:lnSpc>
                          <a:spcPct val="115000"/>
                        </a:lnSpc>
                        <a:spcAft>
                          <a:spcPts val="0"/>
                        </a:spcAft>
                      </a:pPr>
                      <a:r>
                        <a:rPr lang="en-GB" sz="1200" dirty="0">
                          <a:effectLst/>
                          <a:latin typeface="Calibri" panose="020F0502020204030204" pitchFamily="34" charset="0"/>
                          <a:ea typeface="Times New Roman" panose="02020603050405020304" pitchFamily="18" charset="0"/>
                          <a:cs typeface="Calibri" panose="020F0502020204030204" pitchFamily="34" charset="0"/>
                        </a:rPr>
                        <a:t>Assess the Opportunities, Feasibility and Requirements for developing a GRASPIT Research Program: Outline Proposal for Bid to University of Plymouth Global Challenges Research Fund</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609231481"/>
                  </a:ext>
                </a:extLst>
              </a:tr>
              <a:tr h="11792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Calibri" panose="020F0502020204030204" pitchFamily="34" charset="0"/>
                          <a:ea typeface="Calibri" panose="020F0502020204030204" pitchFamily="34" charset="0"/>
                          <a:cs typeface="Calibri" panose="020F0502020204030204" pitchFamily="34" charset="0"/>
                        </a:rPr>
                        <a:t>Calibrate current GRASPIT training to ensure consistency and learn form implementation sites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736206280"/>
                  </a:ext>
                </a:extLst>
              </a:tr>
              <a:tr h="17788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Calibri" panose="020F0502020204030204" pitchFamily="34" charset="0"/>
                          <a:ea typeface="Calibri" panose="020F0502020204030204" pitchFamily="34" charset="0"/>
                          <a:cs typeface="Calibri" panose="020F0502020204030204" pitchFamily="34" charset="0"/>
                        </a:rPr>
                        <a:t>Support KOP activity through parallel introduction of GRASPIT in institutions receiving KOP visits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034050899"/>
                  </a:ext>
                </a:extLst>
              </a:tr>
              <a:tr h="22156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Calibri" panose="020F0502020204030204" pitchFamily="34" charset="0"/>
                          <a:ea typeface="Calibri" panose="020F0502020204030204" pitchFamily="34" charset="0"/>
                          <a:cs typeface="Calibri" panose="020F0502020204030204" pitchFamily="34" charset="0"/>
                        </a:rPr>
                        <a:t>Explore options for hosting of Kenyan elements of network (coordinator / admin)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428131500"/>
                  </a:ext>
                </a:extLst>
              </a:tr>
              <a:tr h="2844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Calibri" panose="020F0502020204030204" pitchFamily="34" charset="0"/>
                          <a:ea typeface="Calibri" panose="020F0502020204030204" pitchFamily="34" charset="0"/>
                          <a:cs typeface="Calibri" panose="020F0502020204030204" pitchFamily="34" charset="0"/>
                        </a:rPr>
                        <a:t>Explore options for hosting of Kenyan elements of network (coordinator / admin)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3461351215"/>
                  </a:ext>
                </a:extLst>
              </a:tr>
              <a:tr h="2844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Calibri" panose="020F0502020204030204" pitchFamily="34" charset="0"/>
                          <a:ea typeface="Calibri" panose="020F0502020204030204" pitchFamily="34" charset="0"/>
                          <a:cs typeface="Calibri" panose="020F0502020204030204" pitchFamily="34" charset="0"/>
                        </a:rPr>
                        <a:t>Re-establish links with Kenyan County Health Ministers post-election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951566619"/>
                  </a:ext>
                </a:extLst>
              </a:tr>
              <a:tr h="2011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Calibri" panose="020F0502020204030204" pitchFamily="34" charset="0"/>
                          <a:ea typeface="Calibri" panose="020F0502020204030204" pitchFamily="34" charset="0"/>
                          <a:cs typeface="Calibri" panose="020F0502020204030204" pitchFamily="34" charset="0"/>
                        </a:rPr>
                        <a:t>Complete impact evaluation and publish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4228459521"/>
                  </a:ext>
                </a:extLst>
              </a:tr>
              <a:tr h="2844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Calibri" panose="020F0502020204030204" pitchFamily="34" charset="0"/>
                          <a:ea typeface="Calibri" panose="020F0502020204030204" pitchFamily="34" charset="0"/>
                          <a:cs typeface="Calibri" panose="020F0502020204030204" pitchFamily="34" charset="0"/>
                        </a:rPr>
                        <a:t>Confirm Kenyan Ministry of Health GRASPIT recognition and explore establishment of GRASPIT hubs (Kisumu)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648916695"/>
                  </a:ext>
                </a:extLst>
              </a:tr>
              <a:tr h="2844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Calibri" panose="020F0502020204030204" pitchFamily="34" charset="0"/>
                          <a:ea typeface="Calibri" panose="020F0502020204030204" pitchFamily="34" charset="0"/>
                          <a:cs typeface="Calibri" panose="020F0502020204030204" pitchFamily="34" charset="0"/>
                        </a:rPr>
                        <a:t>Link with Dr Fleur </a:t>
                      </a:r>
                      <a:r>
                        <a:rPr lang="en-GB" sz="1200" dirty="0" err="1">
                          <a:latin typeface="Calibri" panose="020F0502020204030204" pitchFamily="34" charset="0"/>
                          <a:ea typeface="Calibri" panose="020F0502020204030204" pitchFamily="34" charset="0"/>
                          <a:cs typeface="Calibri" panose="020F0502020204030204" pitchFamily="34" charset="0"/>
                        </a:rPr>
                        <a:t>Kitsell</a:t>
                      </a:r>
                      <a:r>
                        <a:rPr lang="en-GB" sz="1200" dirty="0">
                          <a:latin typeface="Calibri" panose="020F0502020204030204" pitchFamily="34" charset="0"/>
                          <a:ea typeface="Calibri" panose="020F0502020204030204" pitchFamily="34" charset="0"/>
                          <a:cs typeface="Calibri" panose="020F0502020204030204" pitchFamily="34" charset="0"/>
                        </a:rPr>
                        <a:t> re placement of Global Health Fellows– provisional agreement received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683968268"/>
                  </a:ext>
                </a:extLst>
              </a:tr>
              <a:tr h="2844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Calibri" panose="020F0502020204030204" pitchFamily="34" charset="0"/>
                          <a:ea typeface="Calibri" panose="020F0502020204030204" pitchFamily="34" charset="0"/>
                          <a:cs typeface="Calibri" panose="020F0502020204030204" pitchFamily="34" charset="0"/>
                        </a:rPr>
                        <a:t>Explore potential academic links through University of Plymouth etc </a:t>
                      </a:r>
                      <a:endParaRPr lang="en-GB" sz="1200" dirty="0">
                        <a:effectLst/>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007258066"/>
                  </a:ext>
                </a:extLst>
              </a:tr>
              <a:tr h="2844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Calibri" panose="020F0502020204030204" pitchFamily="34" charset="0"/>
                          <a:ea typeface="Calibri" panose="020F0502020204030204" pitchFamily="34" charset="0"/>
                          <a:cs typeface="Calibri" panose="020F0502020204030204" pitchFamily="34" charset="0"/>
                        </a:rPr>
                        <a:t>Link with Prof Bruce </a:t>
                      </a:r>
                      <a:r>
                        <a:rPr lang="en-GB" sz="1200" dirty="0" err="1">
                          <a:latin typeface="Calibri" panose="020F0502020204030204" pitchFamily="34" charset="0"/>
                          <a:ea typeface="Calibri" panose="020F0502020204030204" pitchFamily="34" charset="0"/>
                          <a:cs typeface="Calibri" panose="020F0502020204030204" pitchFamily="34" charset="0"/>
                        </a:rPr>
                        <a:t>Biccard</a:t>
                      </a:r>
                      <a:r>
                        <a:rPr lang="en-GB" sz="1200" dirty="0">
                          <a:latin typeface="Calibri" panose="020F0502020204030204" pitchFamily="34" charset="0"/>
                          <a:ea typeface="Calibri" panose="020F0502020204030204" pitchFamily="34" charset="0"/>
                          <a:cs typeface="Calibri" panose="020F0502020204030204" pitchFamily="34" charset="0"/>
                        </a:rPr>
                        <a:t> re ASOS work (African Surgical Outcomes Study)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151269504"/>
                  </a:ext>
                </a:extLst>
              </a:tr>
              <a:tr h="2844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Calibri" panose="020F0502020204030204" pitchFamily="34" charset="0"/>
                          <a:ea typeface="Calibri" panose="020F0502020204030204" pitchFamily="34" charset="0"/>
                          <a:cs typeface="Times New Roman" panose="02020603050405020304" pitchFamily="18" charset="0"/>
                        </a:rPr>
                        <a:t>Link with COSECSA, AMREF and Johnson &amp; Johnson re spread &amp; sustainability of GRASPIT course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3181926197"/>
                  </a:ext>
                </a:extLst>
              </a:tr>
            </a:tbl>
          </a:graphicData>
        </a:graphic>
      </p:graphicFrame>
      <p:sp>
        <p:nvSpPr>
          <p:cNvPr id="7" name="Title 4">
            <a:extLst>
              <a:ext uri="{FF2B5EF4-FFF2-40B4-BE49-F238E27FC236}">
                <a16:creationId xmlns:a16="http://schemas.microsoft.com/office/drawing/2014/main" id="{CD04EF07-D3A2-6F44-82ED-5AA3E2C113F2}"/>
              </a:ext>
            </a:extLst>
          </p:cNvPr>
          <p:cNvSpPr>
            <a:spLocks noGrp="1"/>
          </p:cNvSpPr>
          <p:nvPr>
            <p:ph type="title"/>
          </p:nvPr>
        </p:nvSpPr>
        <p:spPr>
          <a:xfrm>
            <a:off x="685801" y="66013"/>
            <a:ext cx="7912100" cy="578564"/>
          </a:xfrm>
          <a:solidFill>
            <a:schemeClr val="accent5">
              <a:lumMod val="40000"/>
              <a:lumOff val="60000"/>
            </a:schemeClr>
          </a:solidFill>
          <a:ln>
            <a:solidFill>
              <a:schemeClr val="tx1"/>
            </a:solidFill>
          </a:ln>
        </p:spPr>
        <p:txBody>
          <a:bodyPr/>
          <a:lstStyle/>
          <a:p>
            <a:r>
              <a:rPr lang="en-US" sz="3600" b="1" dirty="0">
                <a:latin typeface="Calibri" panose="020F0502020204030204" pitchFamily="34" charset="0"/>
                <a:cs typeface="Calibri" panose="020F0502020204030204" pitchFamily="34" charset="0"/>
              </a:rPr>
              <a:t>GRASPIT plan 2019-23</a:t>
            </a:r>
          </a:p>
        </p:txBody>
      </p:sp>
      <p:graphicFrame>
        <p:nvGraphicFramePr>
          <p:cNvPr id="10" name="Table 9">
            <a:extLst>
              <a:ext uri="{FF2B5EF4-FFF2-40B4-BE49-F238E27FC236}">
                <a16:creationId xmlns:a16="http://schemas.microsoft.com/office/drawing/2014/main" id="{2A32638A-79A9-FD4E-BDB6-C5F93A040AA4}"/>
              </a:ext>
            </a:extLst>
          </p:cNvPr>
          <p:cNvGraphicFramePr>
            <a:graphicFrameLocks noGrp="1"/>
          </p:cNvGraphicFramePr>
          <p:nvPr>
            <p:extLst>
              <p:ext uri="{D42A27DB-BD31-4B8C-83A1-F6EECF244321}">
                <p14:modId xmlns:p14="http://schemas.microsoft.com/office/powerpoint/2010/main" val="4075818650"/>
              </p:ext>
            </p:extLst>
          </p:nvPr>
        </p:nvGraphicFramePr>
        <p:xfrm>
          <a:off x="439789" y="5369560"/>
          <a:ext cx="8404124" cy="1158240"/>
        </p:xfrm>
        <a:graphic>
          <a:graphicData uri="http://schemas.openxmlformats.org/drawingml/2006/table">
            <a:tbl>
              <a:tblPr firstRow="1" bandRow="1">
                <a:tableStyleId>{F5AB1C69-6EDB-4FF4-983F-18BD219EF322}</a:tableStyleId>
              </a:tblPr>
              <a:tblGrid>
                <a:gridCol w="8404124">
                  <a:extLst>
                    <a:ext uri="{9D8B030D-6E8A-4147-A177-3AD203B41FA5}">
                      <a16:colId xmlns:a16="http://schemas.microsoft.com/office/drawing/2014/main" val="2735229103"/>
                    </a:ext>
                  </a:extLst>
                </a:gridCol>
              </a:tblGrid>
              <a:tr h="269240">
                <a:tc>
                  <a:txBody>
                    <a:bodyPr/>
                    <a:lstStyle/>
                    <a:p>
                      <a:r>
                        <a:rPr lang="en-US" sz="1600" b="1" dirty="0">
                          <a:solidFill>
                            <a:schemeClr val="tx1"/>
                          </a:solidFill>
                          <a:latin typeface="Calibri" panose="020F0502020204030204" pitchFamily="34" charset="0"/>
                          <a:cs typeface="Calibri" panose="020F0502020204030204" pitchFamily="34" charset="0"/>
                        </a:rPr>
                        <a:t>2021-23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solidFill>
                  </a:tcPr>
                </a:tc>
                <a:extLst>
                  <a:ext uri="{0D108BD9-81ED-4DB2-BD59-A6C34878D82A}">
                    <a16:rowId xmlns:a16="http://schemas.microsoft.com/office/drawing/2014/main" val="1362225522"/>
                  </a:ext>
                </a:extLst>
              </a:tr>
              <a:tr h="243051">
                <a:tc>
                  <a:txBody>
                    <a:bodyPr/>
                    <a:lstStyle/>
                    <a:p>
                      <a:r>
                        <a:rPr lang="en-US" sz="1200" b="0" dirty="0">
                          <a:solidFill>
                            <a:schemeClr val="tx1"/>
                          </a:solidFill>
                          <a:latin typeface="Calibri" panose="020F0502020204030204" pitchFamily="34" charset="0"/>
                          <a:cs typeface="Calibri" panose="020F0502020204030204" pitchFamily="34" charset="0"/>
                        </a:rPr>
                        <a:t>Establish research into impact of GRASPIT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159249654"/>
                  </a:ext>
                </a:extLst>
              </a:tr>
              <a:tr h="0">
                <a:tc>
                  <a:txBody>
                    <a:bodyPr/>
                    <a:lstStyle/>
                    <a:p>
                      <a:r>
                        <a:rPr lang="en-US" sz="1200" b="0" dirty="0">
                          <a:solidFill>
                            <a:schemeClr val="tx1"/>
                          </a:solidFill>
                          <a:latin typeface="Calibri" panose="020F0502020204030204" pitchFamily="34" charset="0"/>
                          <a:cs typeface="Calibri" panose="020F0502020204030204" pitchFamily="34" charset="0"/>
                        </a:rPr>
                        <a:t>Continue links with ASOS group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034050899"/>
                  </a:ext>
                </a:extLst>
              </a:tr>
              <a:tr h="0">
                <a:tc>
                  <a:txBody>
                    <a:bodyPr/>
                    <a:lstStyle/>
                    <a:p>
                      <a:r>
                        <a:rPr lang="en-US" sz="1200" b="0" dirty="0">
                          <a:solidFill>
                            <a:schemeClr val="tx1"/>
                          </a:solidFill>
                          <a:latin typeface="Calibri" panose="020F0502020204030204" pitchFamily="34" charset="0"/>
                          <a:cs typeface="Calibri" panose="020F0502020204030204" pitchFamily="34" charset="0"/>
                        </a:rPr>
                        <a:t>Build 3-4 further hubs to provide sustainable GRASPIT training across Kenya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428131500"/>
                  </a:ext>
                </a:extLst>
              </a:tr>
            </a:tbl>
          </a:graphicData>
        </a:graphic>
      </p:graphicFrame>
      <p:sp>
        <p:nvSpPr>
          <p:cNvPr id="3" name="Slide Number Placeholder 2">
            <a:extLst>
              <a:ext uri="{FF2B5EF4-FFF2-40B4-BE49-F238E27FC236}">
                <a16:creationId xmlns:a16="http://schemas.microsoft.com/office/drawing/2014/main" id="{C9D480A0-1712-B74F-B95A-7747A357B7C5}"/>
              </a:ext>
            </a:extLst>
          </p:cNvPr>
          <p:cNvSpPr>
            <a:spLocks noGrp="1"/>
          </p:cNvSpPr>
          <p:nvPr>
            <p:ph type="sldNum" sz="quarter" idx="12"/>
          </p:nvPr>
        </p:nvSpPr>
        <p:spPr>
          <a:xfrm>
            <a:off x="8375651" y="6537987"/>
            <a:ext cx="444500" cy="279400"/>
          </a:xfrm>
        </p:spPr>
        <p:txBody>
          <a:bodyPr/>
          <a:lstStyle/>
          <a:p>
            <a:pPr>
              <a:defRPr/>
            </a:pPr>
            <a:fld id="{6530AFDF-F600-CC4A-A0EC-7FFB1C4B99FD}" type="slidenum">
              <a:rPr lang="en-GB" altLang="en-US" sz="1000" smtClean="0">
                <a:latin typeface="Calibri" panose="020F0502020204030204" pitchFamily="34" charset="0"/>
                <a:cs typeface="Calibri" panose="020F0502020204030204" pitchFamily="34" charset="0"/>
              </a:rPr>
              <a:pPr>
                <a:defRPr/>
              </a:pPr>
              <a:t>25</a:t>
            </a:fld>
            <a:endParaRPr lang="en-GB" alt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014973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3E8878-A456-2844-B079-826EA531AE55}"/>
              </a:ext>
            </a:extLst>
          </p:cNvPr>
          <p:cNvSpPr>
            <a:spLocks noGrp="1"/>
          </p:cNvSpPr>
          <p:nvPr>
            <p:ph type="title"/>
          </p:nvPr>
        </p:nvSpPr>
        <p:spPr>
          <a:solidFill>
            <a:schemeClr val="accent5">
              <a:lumMod val="40000"/>
              <a:lumOff val="60000"/>
            </a:schemeClr>
          </a:solidFill>
        </p:spPr>
        <p:txBody>
          <a:bodyPr/>
          <a:lstStyle/>
          <a:p>
            <a:r>
              <a:rPr lang="en-US" b="1" dirty="0">
                <a:latin typeface="Calibri" panose="020F0502020204030204" pitchFamily="34" charset="0"/>
                <a:cs typeface="Calibri" panose="020F0502020204030204" pitchFamily="34" charset="0"/>
              </a:rPr>
              <a:t>Project measures: GRASPIT</a:t>
            </a:r>
          </a:p>
        </p:txBody>
      </p:sp>
      <p:graphicFrame>
        <p:nvGraphicFramePr>
          <p:cNvPr id="4" name="Content Placeholder 4">
            <a:extLst>
              <a:ext uri="{FF2B5EF4-FFF2-40B4-BE49-F238E27FC236}">
                <a16:creationId xmlns:a16="http://schemas.microsoft.com/office/drawing/2014/main" id="{6E2A6868-5A8E-134B-87EC-FC534B219A99}"/>
              </a:ext>
            </a:extLst>
          </p:cNvPr>
          <p:cNvGraphicFramePr>
            <a:graphicFrameLocks noGrp="1"/>
          </p:cNvGraphicFramePr>
          <p:nvPr>
            <p:ph type="chart" idx="1"/>
            <p:extLst>
              <p:ext uri="{D42A27DB-BD31-4B8C-83A1-F6EECF244321}">
                <p14:modId xmlns:p14="http://schemas.microsoft.com/office/powerpoint/2010/main" val="3783146407"/>
              </p:ext>
            </p:extLst>
          </p:nvPr>
        </p:nvGraphicFramePr>
        <p:xfrm>
          <a:off x="216313" y="2174406"/>
          <a:ext cx="8711374" cy="3807252"/>
        </p:xfrm>
        <a:graphic>
          <a:graphicData uri="http://schemas.openxmlformats.org/drawingml/2006/table">
            <a:tbl>
              <a:tblPr firstRow="1" bandRow="1">
                <a:tableStyleId>{5C22544A-7EE6-4342-B048-85BDC9FD1C3A}</a:tableStyleId>
              </a:tblPr>
              <a:tblGrid>
                <a:gridCol w="1948722">
                  <a:extLst>
                    <a:ext uri="{9D8B030D-6E8A-4147-A177-3AD203B41FA5}">
                      <a16:colId xmlns:a16="http://schemas.microsoft.com/office/drawing/2014/main" val="235231449"/>
                    </a:ext>
                  </a:extLst>
                </a:gridCol>
                <a:gridCol w="779488">
                  <a:extLst>
                    <a:ext uri="{9D8B030D-6E8A-4147-A177-3AD203B41FA5}">
                      <a16:colId xmlns:a16="http://schemas.microsoft.com/office/drawing/2014/main" val="1319832848"/>
                    </a:ext>
                  </a:extLst>
                </a:gridCol>
                <a:gridCol w="659568">
                  <a:extLst>
                    <a:ext uri="{9D8B030D-6E8A-4147-A177-3AD203B41FA5}">
                      <a16:colId xmlns:a16="http://schemas.microsoft.com/office/drawing/2014/main" val="2552719478"/>
                    </a:ext>
                  </a:extLst>
                </a:gridCol>
                <a:gridCol w="869429">
                  <a:extLst>
                    <a:ext uri="{9D8B030D-6E8A-4147-A177-3AD203B41FA5}">
                      <a16:colId xmlns:a16="http://schemas.microsoft.com/office/drawing/2014/main" val="290670642"/>
                    </a:ext>
                  </a:extLst>
                </a:gridCol>
                <a:gridCol w="614597">
                  <a:extLst>
                    <a:ext uri="{9D8B030D-6E8A-4147-A177-3AD203B41FA5}">
                      <a16:colId xmlns:a16="http://schemas.microsoft.com/office/drawing/2014/main" val="18097939"/>
                    </a:ext>
                  </a:extLst>
                </a:gridCol>
                <a:gridCol w="629587">
                  <a:extLst>
                    <a:ext uri="{9D8B030D-6E8A-4147-A177-3AD203B41FA5}">
                      <a16:colId xmlns:a16="http://schemas.microsoft.com/office/drawing/2014/main" val="4083753047"/>
                    </a:ext>
                  </a:extLst>
                </a:gridCol>
                <a:gridCol w="674557">
                  <a:extLst>
                    <a:ext uri="{9D8B030D-6E8A-4147-A177-3AD203B41FA5}">
                      <a16:colId xmlns:a16="http://schemas.microsoft.com/office/drawing/2014/main" val="1363000780"/>
                    </a:ext>
                  </a:extLst>
                </a:gridCol>
                <a:gridCol w="689548">
                  <a:extLst>
                    <a:ext uri="{9D8B030D-6E8A-4147-A177-3AD203B41FA5}">
                      <a16:colId xmlns:a16="http://schemas.microsoft.com/office/drawing/2014/main" val="2590548953"/>
                    </a:ext>
                  </a:extLst>
                </a:gridCol>
                <a:gridCol w="614596">
                  <a:extLst>
                    <a:ext uri="{9D8B030D-6E8A-4147-A177-3AD203B41FA5}">
                      <a16:colId xmlns:a16="http://schemas.microsoft.com/office/drawing/2014/main" val="496014838"/>
                    </a:ext>
                  </a:extLst>
                </a:gridCol>
                <a:gridCol w="617499">
                  <a:extLst>
                    <a:ext uri="{9D8B030D-6E8A-4147-A177-3AD203B41FA5}">
                      <a16:colId xmlns:a16="http://schemas.microsoft.com/office/drawing/2014/main" val="3778470810"/>
                    </a:ext>
                  </a:extLst>
                </a:gridCol>
                <a:gridCol w="613783">
                  <a:extLst>
                    <a:ext uri="{9D8B030D-6E8A-4147-A177-3AD203B41FA5}">
                      <a16:colId xmlns:a16="http://schemas.microsoft.com/office/drawing/2014/main" val="190797746"/>
                    </a:ext>
                  </a:extLst>
                </a:gridCol>
              </a:tblGrid>
              <a:tr h="314960">
                <a:tc rowSpan="2">
                  <a:txBody>
                    <a:bodyPr/>
                    <a:lstStyle/>
                    <a:p>
                      <a:pPr algn="ctr"/>
                      <a:r>
                        <a:rPr lang="en-US" sz="1200" dirty="0">
                          <a:latin typeface="Calibri" panose="020F0502020204030204" pitchFamily="34" charset="0"/>
                          <a:cs typeface="Calibri" panose="020F0502020204030204" pitchFamily="34" charset="0"/>
                        </a:rPr>
                        <a:t>Measure</a:t>
                      </a:r>
                    </a:p>
                    <a:p>
                      <a:pPr algn="ctr"/>
                      <a:r>
                        <a:rPr lang="en-US" sz="1200" i="1" dirty="0">
                          <a:latin typeface="Calibri" panose="020F0502020204030204" pitchFamily="34" charset="0"/>
                          <a:cs typeface="Calibri" panose="020F0502020204030204" pitchFamily="34" charset="0"/>
                        </a:rPr>
                        <a:t>to be </a:t>
                      </a:r>
                      <a:r>
                        <a:rPr lang="en-US" sz="1200" i="1" dirty="0" err="1">
                          <a:latin typeface="Calibri" panose="020F0502020204030204" pitchFamily="34" charset="0"/>
                          <a:cs typeface="Calibri" panose="020F0502020204030204" pitchFamily="34" charset="0"/>
                        </a:rPr>
                        <a:t>finalised</a:t>
                      </a:r>
                      <a:endParaRPr lang="en-US" sz="1200" i="1" dirty="0">
                        <a:latin typeface="Calibri" panose="020F0502020204030204" pitchFamily="34" charset="0"/>
                        <a:cs typeface="Calibri" panose="020F0502020204030204" pitchFamily="34" charset="0"/>
                      </a:endParaRPr>
                    </a:p>
                  </a:txBody>
                  <a:tcPr>
                    <a:solidFill>
                      <a:schemeClr val="accent1"/>
                    </a:solidFill>
                  </a:tcPr>
                </a:tc>
                <a:tc gridSpan="2">
                  <a:txBody>
                    <a:bodyPr/>
                    <a:lstStyle/>
                    <a:p>
                      <a:pPr algn="ctr"/>
                      <a:r>
                        <a:rPr lang="en-US" sz="1200" dirty="0">
                          <a:latin typeface="Calibri" panose="020F0502020204030204" pitchFamily="34" charset="0"/>
                          <a:cs typeface="Calibri" panose="020F0502020204030204" pitchFamily="34" charset="0"/>
                        </a:rPr>
                        <a:t>2019</a:t>
                      </a:r>
                    </a:p>
                  </a:txBody>
                  <a:tcPr>
                    <a:solidFill>
                      <a:schemeClr val="accent1"/>
                    </a:solidFill>
                  </a:tcPr>
                </a:tc>
                <a:tc hMerge="1">
                  <a:txBody>
                    <a:bodyPr/>
                    <a:lstStyle/>
                    <a:p>
                      <a:pPr algn="ctr"/>
                      <a:endParaRPr lang="en-US" sz="1400" dirty="0">
                        <a:latin typeface="Calibri" panose="020F0502020204030204" pitchFamily="34" charset="0"/>
                        <a:cs typeface="Calibri" panose="020F0502020204030204" pitchFamily="34" charset="0"/>
                      </a:endParaRPr>
                    </a:p>
                  </a:txBody>
                  <a:tcPr>
                    <a:solidFill>
                      <a:schemeClr val="accent1"/>
                    </a:solidFill>
                  </a:tcPr>
                </a:tc>
                <a:tc gridSpan="2">
                  <a:txBody>
                    <a:bodyPr/>
                    <a:lstStyle/>
                    <a:p>
                      <a:pPr algn="ctr"/>
                      <a:r>
                        <a:rPr lang="en-US" sz="1200" dirty="0">
                          <a:latin typeface="Calibri" panose="020F0502020204030204" pitchFamily="34" charset="0"/>
                          <a:cs typeface="Calibri" panose="020F0502020204030204" pitchFamily="34" charset="0"/>
                        </a:rPr>
                        <a:t>2020</a:t>
                      </a:r>
                    </a:p>
                  </a:txBody>
                  <a:tcPr>
                    <a:solidFill>
                      <a:schemeClr val="accent1"/>
                    </a:solidFill>
                  </a:tcPr>
                </a:tc>
                <a:tc hMerge="1">
                  <a:txBody>
                    <a:bodyPr/>
                    <a:lstStyle/>
                    <a:p>
                      <a:pPr algn="ctr"/>
                      <a:endParaRPr lang="en-US" sz="1400" dirty="0">
                        <a:latin typeface="Calibri" panose="020F0502020204030204" pitchFamily="34" charset="0"/>
                        <a:cs typeface="Calibri" panose="020F0502020204030204" pitchFamily="34" charset="0"/>
                      </a:endParaRPr>
                    </a:p>
                  </a:txBody>
                  <a:tcPr>
                    <a:solidFill>
                      <a:schemeClr val="accent1"/>
                    </a:solidFill>
                  </a:tcPr>
                </a:tc>
                <a:tc gridSpan="2">
                  <a:txBody>
                    <a:bodyPr/>
                    <a:lstStyle/>
                    <a:p>
                      <a:pPr algn="ctr"/>
                      <a:r>
                        <a:rPr lang="en-US" sz="1200" dirty="0">
                          <a:latin typeface="Calibri" panose="020F0502020204030204" pitchFamily="34" charset="0"/>
                          <a:cs typeface="Calibri" panose="020F0502020204030204" pitchFamily="34" charset="0"/>
                        </a:rPr>
                        <a:t>2021</a:t>
                      </a:r>
                    </a:p>
                  </a:txBody>
                  <a:tcPr>
                    <a:solidFill>
                      <a:schemeClr val="accent1"/>
                    </a:solidFill>
                  </a:tcPr>
                </a:tc>
                <a:tc hMerge="1">
                  <a:txBody>
                    <a:bodyPr/>
                    <a:lstStyle/>
                    <a:p>
                      <a:pPr algn="ctr"/>
                      <a:endParaRPr lang="en-US" sz="1400" dirty="0">
                        <a:latin typeface="Calibri" panose="020F0502020204030204" pitchFamily="34" charset="0"/>
                        <a:cs typeface="Calibri" panose="020F0502020204030204" pitchFamily="34" charset="0"/>
                      </a:endParaRPr>
                    </a:p>
                  </a:txBody>
                  <a:tcPr>
                    <a:solidFill>
                      <a:schemeClr val="accent1"/>
                    </a:solidFill>
                  </a:tcPr>
                </a:tc>
                <a:tc gridSpan="2">
                  <a:txBody>
                    <a:bodyPr/>
                    <a:lstStyle/>
                    <a:p>
                      <a:pPr algn="ctr"/>
                      <a:r>
                        <a:rPr lang="en-US" sz="1200" dirty="0">
                          <a:latin typeface="Calibri" panose="020F0502020204030204" pitchFamily="34" charset="0"/>
                          <a:cs typeface="Calibri" panose="020F0502020204030204" pitchFamily="34" charset="0"/>
                        </a:rPr>
                        <a:t>2022</a:t>
                      </a:r>
                    </a:p>
                  </a:txBody>
                  <a:tcPr>
                    <a:solidFill>
                      <a:schemeClr val="accent1"/>
                    </a:solidFill>
                  </a:tcPr>
                </a:tc>
                <a:tc hMerge="1">
                  <a:txBody>
                    <a:bodyPr/>
                    <a:lstStyle/>
                    <a:p>
                      <a:endParaRPr lang="en-US"/>
                    </a:p>
                  </a:txBody>
                  <a:tcPr/>
                </a:tc>
                <a:tc gridSpan="2">
                  <a:txBody>
                    <a:bodyPr/>
                    <a:lstStyle/>
                    <a:p>
                      <a:pPr algn="ctr"/>
                      <a:r>
                        <a:rPr lang="en-US" sz="1200" dirty="0">
                          <a:latin typeface="Calibri" panose="020F0502020204030204" pitchFamily="34" charset="0"/>
                          <a:cs typeface="Calibri" panose="020F0502020204030204" pitchFamily="34" charset="0"/>
                        </a:rPr>
                        <a:t>2023</a:t>
                      </a:r>
                    </a:p>
                  </a:txBody>
                  <a:tcPr>
                    <a:solidFill>
                      <a:schemeClr val="accent1"/>
                    </a:solidFill>
                  </a:tcPr>
                </a:tc>
                <a:tc hMerge="1">
                  <a:txBody>
                    <a:bodyPr/>
                    <a:lstStyle/>
                    <a:p>
                      <a:endParaRPr lang="en-US"/>
                    </a:p>
                  </a:txBody>
                  <a:tcPr/>
                </a:tc>
                <a:extLst>
                  <a:ext uri="{0D108BD9-81ED-4DB2-BD59-A6C34878D82A}">
                    <a16:rowId xmlns:a16="http://schemas.microsoft.com/office/drawing/2014/main" val="1690324465"/>
                  </a:ext>
                </a:extLst>
              </a:tr>
              <a:tr h="0">
                <a:tc vMerge="1">
                  <a:txBody>
                    <a:bodyPr/>
                    <a:lstStyle/>
                    <a:p>
                      <a:endParaRPr lang="en-US"/>
                    </a:p>
                  </a:txBody>
                  <a:tcPr/>
                </a:tc>
                <a:tc>
                  <a:txBody>
                    <a:bodyPr/>
                    <a:lstStyle/>
                    <a:p>
                      <a:pPr algn="ctr"/>
                      <a:r>
                        <a:rPr lang="en-US" sz="1200" dirty="0">
                          <a:latin typeface="Calibri" panose="020F0502020204030204" pitchFamily="34" charset="0"/>
                          <a:cs typeface="Calibri" panose="020F0502020204030204" pitchFamily="34" charset="0"/>
                        </a:rPr>
                        <a:t>Aim</a:t>
                      </a:r>
                    </a:p>
                  </a:txBody>
                  <a:tcPr>
                    <a:solidFill>
                      <a:schemeClr val="accent1"/>
                    </a:solidFill>
                  </a:tcPr>
                </a:tc>
                <a:tc>
                  <a:txBody>
                    <a:bodyPr/>
                    <a:lstStyle/>
                    <a:p>
                      <a:pPr algn="ctr"/>
                      <a:r>
                        <a:rPr lang="en-US" sz="1200" dirty="0">
                          <a:latin typeface="Calibri" panose="020F0502020204030204" pitchFamily="34" charset="0"/>
                          <a:cs typeface="Calibri" panose="020F0502020204030204" pitchFamily="34" charset="0"/>
                        </a:rPr>
                        <a:t>Actual</a:t>
                      </a:r>
                    </a:p>
                  </a:txBody>
                  <a:tcPr>
                    <a:solidFill>
                      <a:schemeClr val="accent1"/>
                    </a:solidFill>
                  </a:tcPr>
                </a:tc>
                <a:tc>
                  <a:txBody>
                    <a:bodyPr/>
                    <a:lstStyle/>
                    <a:p>
                      <a:pPr algn="ctr"/>
                      <a:r>
                        <a:rPr lang="en-US" sz="1200" dirty="0">
                          <a:latin typeface="Calibri" panose="020F0502020204030204" pitchFamily="34" charset="0"/>
                          <a:cs typeface="Calibri" panose="020F0502020204030204" pitchFamily="34" charset="0"/>
                        </a:rPr>
                        <a:t>Aim</a:t>
                      </a:r>
                    </a:p>
                  </a:txBody>
                  <a:tcPr>
                    <a:solidFill>
                      <a:schemeClr val="accent1"/>
                    </a:solidFill>
                  </a:tcPr>
                </a:tc>
                <a:tc>
                  <a:txBody>
                    <a:bodyPr/>
                    <a:lstStyle/>
                    <a:p>
                      <a:pPr algn="ctr"/>
                      <a:r>
                        <a:rPr lang="en-US" sz="1200" dirty="0">
                          <a:latin typeface="Calibri" panose="020F0502020204030204" pitchFamily="34" charset="0"/>
                          <a:cs typeface="Calibri" panose="020F0502020204030204" pitchFamily="34" charset="0"/>
                        </a:rPr>
                        <a:t>Actual</a:t>
                      </a:r>
                    </a:p>
                  </a:txBody>
                  <a:tcPr>
                    <a:solidFill>
                      <a:schemeClr val="accent1"/>
                    </a:solidFill>
                  </a:tcPr>
                </a:tc>
                <a:tc>
                  <a:txBody>
                    <a:bodyPr/>
                    <a:lstStyle/>
                    <a:p>
                      <a:pPr algn="ctr"/>
                      <a:r>
                        <a:rPr lang="en-US" sz="1200" dirty="0">
                          <a:latin typeface="Calibri" panose="020F0502020204030204" pitchFamily="34" charset="0"/>
                          <a:cs typeface="Calibri" panose="020F0502020204030204" pitchFamily="34" charset="0"/>
                        </a:rPr>
                        <a:t>Aim</a:t>
                      </a:r>
                    </a:p>
                  </a:txBody>
                  <a:tcPr>
                    <a:solidFill>
                      <a:schemeClr val="accent1"/>
                    </a:solidFill>
                  </a:tcPr>
                </a:tc>
                <a:tc>
                  <a:txBody>
                    <a:bodyPr/>
                    <a:lstStyle/>
                    <a:p>
                      <a:pPr algn="ctr"/>
                      <a:r>
                        <a:rPr lang="en-US" sz="1200" dirty="0">
                          <a:latin typeface="Calibri" panose="020F0502020204030204" pitchFamily="34" charset="0"/>
                          <a:cs typeface="Calibri" panose="020F0502020204030204" pitchFamily="34" charset="0"/>
                        </a:rPr>
                        <a:t>Actual</a:t>
                      </a:r>
                    </a:p>
                  </a:txBody>
                  <a:tcPr>
                    <a:solidFill>
                      <a:schemeClr val="accent1"/>
                    </a:solidFill>
                  </a:tcPr>
                </a:tc>
                <a:tc>
                  <a:txBody>
                    <a:bodyPr/>
                    <a:lstStyle/>
                    <a:p>
                      <a:pPr algn="ctr"/>
                      <a:r>
                        <a:rPr lang="en-US" sz="1200" dirty="0">
                          <a:latin typeface="Calibri" panose="020F0502020204030204" pitchFamily="34" charset="0"/>
                          <a:cs typeface="Calibri" panose="020F0502020204030204" pitchFamily="34" charset="0"/>
                        </a:rPr>
                        <a:t>Aim</a:t>
                      </a:r>
                    </a:p>
                  </a:txBody>
                  <a:tcPr>
                    <a:solidFill>
                      <a:schemeClr val="accent1"/>
                    </a:solidFill>
                  </a:tcPr>
                </a:tc>
                <a:tc>
                  <a:txBody>
                    <a:bodyPr/>
                    <a:lstStyle/>
                    <a:p>
                      <a:r>
                        <a:rPr lang="en-US" sz="1200" dirty="0">
                          <a:latin typeface="Calibri" panose="020F0502020204030204" pitchFamily="34" charset="0"/>
                          <a:cs typeface="Calibri" panose="020F0502020204030204" pitchFamily="34" charset="0"/>
                        </a:rPr>
                        <a:t>Actual</a:t>
                      </a:r>
                      <a:endParaRPr lang="en-US" dirty="0"/>
                    </a:p>
                  </a:txBody>
                  <a:tcPr>
                    <a:solidFill>
                      <a:schemeClr val="accent1"/>
                    </a:solidFill>
                  </a:tcPr>
                </a:tc>
                <a:tc>
                  <a:txBody>
                    <a:bodyPr/>
                    <a:lstStyle/>
                    <a:p>
                      <a:pPr algn="ctr"/>
                      <a:r>
                        <a:rPr lang="en-US" sz="1200" dirty="0">
                          <a:latin typeface="Calibri" panose="020F0502020204030204" pitchFamily="34" charset="0"/>
                          <a:cs typeface="Calibri" panose="020F0502020204030204" pitchFamily="34" charset="0"/>
                        </a:rPr>
                        <a:t>Aim</a:t>
                      </a:r>
                    </a:p>
                  </a:txBody>
                  <a:tcPr>
                    <a:solidFill>
                      <a:schemeClr val="accent1"/>
                    </a:solidFill>
                  </a:tcPr>
                </a:tc>
                <a:tc>
                  <a:txBody>
                    <a:bodyPr/>
                    <a:lstStyle/>
                    <a:p>
                      <a:r>
                        <a:rPr lang="en-US" sz="1200" dirty="0">
                          <a:latin typeface="Calibri" panose="020F0502020204030204" pitchFamily="34" charset="0"/>
                          <a:cs typeface="Calibri" panose="020F0502020204030204" pitchFamily="34" charset="0"/>
                        </a:rPr>
                        <a:t>Actual</a:t>
                      </a:r>
                      <a:endParaRPr lang="en-US" dirty="0"/>
                    </a:p>
                  </a:txBody>
                  <a:tcPr>
                    <a:solidFill>
                      <a:schemeClr val="accent1"/>
                    </a:solidFill>
                  </a:tcPr>
                </a:tc>
                <a:extLst>
                  <a:ext uri="{0D108BD9-81ED-4DB2-BD59-A6C34878D82A}">
                    <a16:rowId xmlns:a16="http://schemas.microsoft.com/office/drawing/2014/main" val="1787266782"/>
                  </a:ext>
                </a:extLst>
              </a:tr>
              <a:tr h="222937">
                <a:tc>
                  <a:txBody>
                    <a:bodyPr/>
                    <a:lstStyle/>
                    <a:p>
                      <a:r>
                        <a:rPr lang="en-US" sz="1200" dirty="0">
                          <a:latin typeface="Calibri" panose="020F0502020204030204" pitchFamily="34" charset="0"/>
                          <a:cs typeface="Calibri" panose="020F0502020204030204" pitchFamily="34" charset="0"/>
                        </a:rPr>
                        <a:t>Learning management system implemented</a:t>
                      </a:r>
                    </a:p>
                  </a:txBody>
                  <a:tcPr/>
                </a:tc>
                <a:tc>
                  <a:txBody>
                    <a:bodyPr/>
                    <a:lstStyle/>
                    <a:p>
                      <a:r>
                        <a:rPr lang="en-US" sz="1200" dirty="0">
                          <a:latin typeface="Calibri" panose="020F0502020204030204" pitchFamily="34" charset="0"/>
                          <a:cs typeface="Calibri" panose="020F0502020204030204" pitchFamily="34" charset="0"/>
                        </a:rPr>
                        <a:t>1</a:t>
                      </a:r>
                    </a:p>
                  </a:txBody>
                  <a:tcPr/>
                </a:tc>
                <a:tc>
                  <a:txBody>
                    <a:bodyPr/>
                    <a:lstStyle/>
                    <a:p>
                      <a:endParaRPr lang="en-US" sz="1200" dirty="0">
                        <a:latin typeface="Calibri" panose="020F0502020204030204" pitchFamily="34" charset="0"/>
                        <a:cs typeface="Calibri" panose="020F0502020204030204" pitchFamily="34" charset="0"/>
                      </a:endParaRPr>
                    </a:p>
                  </a:txBody>
                  <a:tcPr/>
                </a:tc>
                <a:tc>
                  <a:txBody>
                    <a:bodyPr/>
                    <a:lstStyle/>
                    <a:p>
                      <a:endParaRPr lang="en-US" sz="1200" dirty="0">
                        <a:latin typeface="Calibri" panose="020F0502020204030204" pitchFamily="34" charset="0"/>
                        <a:cs typeface="Calibri" panose="020F0502020204030204" pitchFamily="34" charset="0"/>
                      </a:endParaRPr>
                    </a:p>
                  </a:txBody>
                  <a:tcPr/>
                </a:tc>
                <a:tc>
                  <a:txBody>
                    <a:bodyPr/>
                    <a:lstStyle/>
                    <a:p>
                      <a:endParaRPr lang="en-US" sz="1200" dirty="0">
                        <a:latin typeface="Calibri" panose="020F0502020204030204" pitchFamily="34" charset="0"/>
                        <a:cs typeface="Calibri" panose="020F0502020204030204" pitchFamily="34" charset="0"/>
                      </a:endParaRPr>
                    </a:p>
                  </a:txBody>
                  <a:tcPr/>
                </a:tc>
                <a:tc>
                  <a:txBody>
                    <a:bodyPr/>
                    <a:lstStyle/>
                    <a:p>
                      <a:endParaRPr lang="en-US" sz="1200" dirty="0">
                        <a:latin typeface="Calibri" panose="020F0502020204030204" pitchFamily="34" charset="0"/>
                        <a:cs typeface="Calibri" panose="020F0502020204030204" pitchFamily="34" charset="0"/>
                      </a:endParaRPr>
                    </a:p>
                  </a:txBody>
                  <a:tcPr/>
                </a:tc>
                <a:tc>
                  <a:txBody>
                    <a:bodyPr/>
                    <a:lstStyle/>
                    <a:p>
                      <a:endParaRPr lang="en-US" sz="1200" dirty="0">
                        <a:latin typeface="Calibri" panose="020F0502020204030204" pitchFamily="34" charset="0"/>
                        <a:cs typeface="Calibri" panose="020F0502020204030204" pitchFamily="34" charset="0"/>
                      </a:endParaRPr>
                    </a:p>
                  </a:txBody>
                  <a:tcPr/>
                </a:tc>
                <a:tc>
                  <a:txBody>
                    <a:bodyPr/>
                    <a:lstStyle/>
                    <a:p>
                      <a:endParaRPr lang="en-US" sz="1200" dirty="0">
                        <a:latin typeface="Calibri" panose="020F0502020204030204" pitchFamily="34" charset="0"/>
                        <a:cs typeface="Calibri" panose="020F0502020204030204" pitchFamily="34" charset="0"/>
                      </a:endParaRPr>
                    </a:p>
                  </a:txBody>
                  <a:tcPr/>
                </a:tc>
                <a:tc>
                  <a:txBody>
                    <a:bodyPr/>
                    <a:lstStyle/>
                    <a:p>
                      <a:endParaRPr lang="en-US" sz="1200" dirty="0">
                        <a:latin typeface="Calibri" panose="020F0502020204030204" pitchFamily="34" charset="0"/>
                        <a:cs typeface="Calibri" panose="020F0502020204030204" pitchFamily="34" charset="0"/>
                      </a:endParaRPr>
                    </a:p>
                  </a:txBody>
                  <a:tcPr/>
                </a:tc>
                <a:tc>
                  <a:txBody>
                    <a:bodyPr/>
                    <a:lstStyle/>
                    <a:p>
                      <a:endParaRPr lang="en-US" sz="1200" dirty="0">
                        <a:latin typeface="Calibri" panose="020F0502020204030204" pitchFamily="34" charset="0"/>
                        <a:cs typeface="Calibri" panose="020F0502020204030204" pitchFamily="34" charset="0"/>
                      </a:endParaRPr>
                    </a:p>
                  </a:txBody>
                  <a:tcPr/>
                </a:tc>
                <a:tc>
                  <a:txBody>
                    <a:bodyPr/>
                    <a:lstStyle/>
                    <a:p>
                      <a:endParaRPr lang="en-US" sz="12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867059576"/>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Calibri" panose="020F0502020204030204" pitchFamily="34" charset="0"/>
                          <a:cs typeface="Calibri" panose="020F0502020204030204" pitchFamily="34" charset="0"/>
                        </a:rPr>
                        <a:t>Further GRASPIT courses delivered</a:t>
                      </a:r>
                    </a:p>
                  </a:txBody>
                  <a:tcPr/>
                </a:tc>
                <a:tc>
                  <a:txBody>
                    <a:bodyPr/>
                    <a:lstStyle/>
                    <a:p>
                      <a:endParaRPr lang="en-US" sz="1200">
                        <a:latin typeface="Calibri" panose="020F0502020204030204" pitchFamily="34" charset="0"/>
                        <a:cs typeface="Calibri" panose="020F0502020204030204" pitchFamily="34" charset="0"/>
                      </a:endParaRPr>
                    </a:p>
                  </a:txBody>
                  <a:tcPr/>
                </a:tc>
                <a:tc>
                  <a:txBody>
                    <a:bodyPr/>
                    <a:lstStyle/>
                    <a:p>
                      <a:endParaRPr lang="en-US" sz="1200">
                        <a:latin typeface="Calibri" panose="020F0502020204030204" pitchFamily="34" charset="0"/>
                        <a:cs typeface="Calibri" panose="020F0502020204030204" pitchFamily="34" charset="0"/>
                      </a:endParaRPr>
                    </a:p>
                  </a:txBody>
                  <a:tcPr/>
                </a:tc>
                <a:tc>
                  <a:txBody>
                    <a:bodyPr/>
                    <a:lstStyle/>
                    <a:p>
                      <a:endParaRPr lang="en-US" sz="1200">
                        <a:latin typeface="Calibri" panose="020F0502020204030204" pitchFamily="34" charset="0"/>
                        <a:cs typeface="Calibri" panose="020F0502020204030204" pitchFamily="34" charset="0"/>
                      </a:endParaRPr>
                    </a:p>
                  </a:txBody>
                  <a:tcPr/>
                </a:tc>
                <a:tc>
                  <a:txBody>
                    <a:bodyPr/>
                    <a:lstStyle/>
                    <a:p>
                      <a:endParaRPr lang="en-US" sz="1200">
                        <a:latin typeface="Calibri" panose="020F0502020204030204" pitchFamily="34" charset="0"/>
                        <a:cs typeface="Calibri" panose="020F0502020204030204" pitchFamily="34" charset="0"/>
                      </a:endParaRPr>
                    </a:p>
                  </a:txBody>
                  <a:tcPr/>
                </a:tc>
                <a:tc>
                  <a:txBody>
                    <a:bodyPr/>
                    <a:lstStyle/>
                    <a:p>
                      <a:endParaRPr lang="en-US" sz="1200">
                        <a:latin typeface="Calibri" panose="020F0502020204030204" pitchFamily="34" charset="0"/>
                        <a:cs typeface="Calibri" panose="020F0502020204030204" pitchFamily="34" charset="0"/>
                      </a:endParaRPr>
                    </a:p>
                  </a:txBody>
                  <a:tcPr/>
                </a:tc>
                <a:tc>
                  <a:txBody>
                    <a:bodyPr/>
                    <a:lstStyle/>
                    <a:p>
                      <a:endParaRPr lang="en-US" sz="1200" dirty="0">
                        <a:latin typeface="Calibri" panose="020F0502020204030204" pitchFamily="34" charset="0"/>
                        <a:cs typeface="Calibri" panose="020F0502020204030204" pitchFamily="34" charset="0"/>
                      </a:endParaRPr>
                    </a:p>
                  </a:txBody>
                  <a:tcPr/>
                </a:tc>
                <a:tc>
                  <a:txBody>
                    <a:bodyPr/>
                    <a:lstStyle/>
                    <a:p>
                      <a:endParaRPr lang="en-US" sz="1200" dirty="0">
                        <a:latin typeface="Calibri" panose="020F0502020204030204" pitchFamily="34" charset="0"/>
                        <a:cs typeface="Calibri" panose="020F0502020204030204" pitchFamily="34" charset="0"/>
                      </a:endParaRPr>
                    </a:p>
                  </a:txBody>
                  <a:tcPr/>
                </a:tc>
                <a:tc>
                  <a:txBody>
                    <a:bodyPr/>
                    <a:lstStyle/>
                    <a:p>
                      <a:endParaRPr lang="en-US" sz="1200" dirty="0">
                        <a:latin typeface="Calibri" panose="020F0502020204030204" pitchFamily="34" charset="0"/>
                        <a:cs typeface="Calibri" panose="020F0502020204030204" pitchFamily="34" charset="0"/>
                      </a:endParaRPr>
                    </a:p>
                  </a:txBody>
                  <a:tcPr/>
                </a:tc>
                <a:tc>
                  <a:txBody>
                    <a:bodyPr/>
                    <a:lstStyle/>
                    <a:p>
                      <a:endParaRPr lang="en-US" sz="1200" dirty="0">
                        <a:latin typeface="Calibri" panose="020F0502020204030204" pitchFamily="34" charset="0"/>
                        <a:cs typeface="Calibri" panose="020F0502020204030204" pitchFamily="34" charset="0"/>
                      </a:endParaRPr>
                    </a:p>
                  </a:txBody>
                  <a:tcPr/>
                </a:tc>
                <a:tc>
                  <a:txBody>
                    <a:bodyPr/>
                    <a:lstStyle/>
                    <a:p>
                      <a:endParaRPr lang="en-US" sz="12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459036543"/>
                  </a:ext>
                </a:extLst>
              </a:tr>
              <a:tr h="174386">
                <a:tc>
                  <a:txBody>
                    <a:bodyPr/>
                    <a:lstStyle/>
                    <a:p>
                      <a:r>
                        <a:rPr lang="en-US" sz="1200" dirty="0">
                          <a:latin typeface="Calibri" panose="020F0502020204030204" pitchFamily="34" charset="0"/>
                          <a:cs typeface="Calibri" panose="020F0502020204030204" pitchFamily="34" charset="0"/>
                        </a:rPr>
                        <a:t>Calibration complete</a:t>
                      </a:r>
                    </a:p>
                  </a:txBody>
                  <a:tcPr/>
                </a:tc>
                <a:tc>
                  <a:txBody>
                    <a:bodyPr/>
                    <a:lstStyle/>
                    <a:p>
                      <a:endParaRPr lang="en-US" sz="1200">
                        <a:latin typeface="Calibri" panose="020F0502020204030204" pitchFamily="34" charset="0"/>
                        <a:cs typeface="Calibri" panose="020F0502020204030204" pitchFamily="34" charset="0"/>
                      </a:endParaRPr>
                    </a:p>
                  </a:txBody>
                  <a:tcPr/>
                </a:tc>
                <a:tc>
                  <a:txBody>
                    <a:bodyPr/>
                    <a:lstStyle/>
                    <a:p>
                      <a:endParaRPr lang="en-US" sz="1200">
                        <a:latin typeface="Calibri" panose="020F0502020204030204" pitchFamily="34" charset="0"/>
                        <a:cs typeface="Calibri" panose="020F0502020204030204" pitchFamily="34" charset="0"/>
                      </a:endParaRPr>
                    </a:p>
                  </a:txBody>
                  <a:tcPr/>
                </a:tc>
                <a:tc>
                  <a:txBody>
                    <a:bodyPr/>
                    <a:lstStyle/>
                    <a:p>
                      <a:endParaRPr lang="en-US" sz="1200">
                        <a:latin typeface="Calibri" panose="020F0502020204030204" pitchFamily="34" charset="0"/>
                        <a:cs typeface="Calibri" panose="020F0502020204030204" pitchFamily="34" charset="0"/>
                      </a:endParaRPr>
                    </a:p>
                  </a:txBody>
                  <a:tcPr/>
                </a:tc>
                <a:tc>
                  <a:txBody>
                    <a:bodyPr/>
                    <a:lstStyle/>
                    <a:p>
                      <a:endParaRPr lang="en-US" sz="1200">
                        <a:latin typeface="Calibri" panose="020F0502020204030204" pitchFamily="34" charset="0"/>
                        <a:cs typeface="Calibri" panose="020F0502020204030204" pitchFamily="34" charset="0"/>
                      </a:endParaRPr>
                    </a:p>
                  </a:txBody>
                  <a:tcPr/>
                </a:tc>
                <a:tc>
                  <a:txBody>
                    <a:bodyPr/>
                    <a:lstStyle/>
                    <a:p>
                      <a:endParaRPr lang="en-US" sz="1200">
                        <a:latin typeface="Calibri" panose="020F0502020204030204" pitchFamily="34" charset="0"/>
                        <a:cs typeface="Calibri" panose="020F0502020204030204" pitchFamily="34" charset="0"/>
                      </a:endParaRPr>
                    </a:p>
                  </a:txBody>
                  <a:tcPr/>
                </a:tc>
                <a:tc>
                  <a:txBody>
                    <a:bodyPr/>
                    <a:lstStyle/>
                    <a:p>
                      <a:endParaRPr lang="en-US" sz="1200">
                        <a:latin typeface="Calibri" panose="020F0502020204030204" pitchFamily="34" charset="0"/>
                        <a:cs typeface="Calibri" panose="020F0502020204030204" pitchFamily="34" charset="0"/>
                      </a:endParaRPr>
                    </a:p>
                  </a:txBody>
                  <a:tcPr/>
                </a:tc>
                <a:tc>
                  <a:txBody>
                    <a:bodyPr/>
                    <a:lstStyle/>
                    <a:p>
                      <a:endParaRPr lang="en-US" sz="1200" dirty="0">
                        <a:latin typeface="Calibri" panose="020F0502020204030204" pitchFamily="34" charset="0"/>
                        <a:cs typeface="Calibri" panose="020F0502020204030204" pitchFamily="34" charset="0"/>
                      </a:endParaRPr>
                    </a:p>
                  </a:txBody>
                  <a:tcPr/>
                </a:tc>
                <a:tc>
                  <a:txBody>
                    <a:bodyPr/>
                    <a:lstStyle/>
                    <a:p>
                      <a:endParaRPr lang="en-US" sz="1200" dirty="0">
                        <a:latin typeface="Calibri" panose="020F0502020204030204" pitchFamily="34" charset="0"/>
                        <a:cs typeface="Calibri" panose="020F0502020204030204" pitchFamily="34" charset="0"/>
                      </a:endParaRPr>
                    </a:p>
                  </a:txBody>
                  <a:tcPr/>
                </a:tc>
                <a:tc>
                  <a:txBody>
                    <a:bodyPr/>
                    <a:lstStyle/>
                    <a:p>
                      <a:endParaRPr lang="en-US" sz="1200" dirty="0">
                        <a:latin typeface="Calibri" panose="020F0502020204030204" pitchFamily="34" charset="0"/>
                        <a:cs typeface="Calibri" panose="020F0502020204030204" pitchFamily="34" charset="0"/>
                      </a:endParaRPr>
                    </a:p>
                  </a:txBody>
                  <a:tcPr/>
                </a:tc>
                <a:tc>
                  <a:txBody>
                    <a:bodyPr/>
                    <a:lstStyle/>
                    <a:p>
                      <a:endParaRPr lang="en-US" sz="12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52649238"/>
                  </a:ext>
                </a:extLst>
              </a:tr>
              <a:tr h="214859">
                <a:tc>
                  <a:txBody>
                    <a:bodyPr/>
                    <a:lstStyle/>
                    <a:p>
                      <a:r>
                        <a:rPr lang="en-US" sz="1200" dirty="0">
                          <a:latin typeface="Calibri" panose="020F0502020204030204" pitchFamily="34" charset="0"/>
                          <a:cs typeface="Calibri" panose="020F0502020204030204" pitchFamily="34" charset="0"/>
                        </a:rPr>
                        <a:t>No staff trained</a:t>
                      </a:r>
                    </a:p>
                  </a:txBody>
                  <a:tcPr/>
                </a:tc>
                <a:tc>
                  <a:txBody>
                    <a:bodyPr/>
                    <a:lstStyle/>
                    <a:p>
                      <a:endParaRPr lang="en-US" sz="1200">
                        <a:latin typeface="Calibri" panose="020F0502020204030204" pitchFamily="34" charset="0"/>
                        <a:cs typeface="Calibri" panose="020F0502020204030204" pitchFamily="34" charset="0"/>
                      </a:endParaRPr>
                    </a:p>
                  </a:txBody>
                  <a:tcPr/>
                </a:tc>
                <a:tc>
                  <a:txBody>
                    <a:bodyPr/>
                    <a:lstStyle/>
                    <a:p>
                      <a:endParaRPr lang="en-US" sz="1200">
                        <a:latin typeface="Calibri" panose="020F0502020204030204" pitchFamily="34" charset="0"/>
                        <a:cs typeface="Calibri" panose="020F0502020204030204" pitchFamily="34" charset="0"/>
                      </a:endParaRPr>
                    </a:p>
                  </a:txBody>
                  <a:tcPr/>
                </a:tc>
                <a:tc>
                  <a:txBody>
                    <a:bodyPr/>
                    <a:lstStyle/>
                    <a:p>
                      <a:endParaRPr lang="en-US" sz="1200">
                        <a:latin typeface="Calibri" panose="020F0502020204030204" pitchFamily="34" charset="0"/>
                        <a:cs typeface="Calibri" panose="020F0502020204030204" pitchFamily="34" charset="0"/>
                      </a:endParaRPr>
                    </a:p>
                  </a:txBody>
                  <a:tcPr/>
                </a:tc>
                <a:tc>
                  <a:txBody>
                    <a:bodyPr/>
                    <a:lstStyle/>
                    <a:p>
                      <a:endParaRPr lang="en-US" sz="1200">
                        <a:latin typeface="Calibri" panose="020F0502020204030204" pitchFamily="34" charset="0"/>
                        <a:cs typeface="Calibri" panose="020F0502020204030204" pitchFamily="34" charset="0"/>
                      </a:endParaRPr>
                    </a:p>
                  </a:txBody>
                  <a:tcPr/>
                </a:tc>
                <a:tc>
                  <a:txBody>
                    <a:bodyPr/>
                    <a:lstStyle/>
                    <a:p>
                      <a:endParaRPr lang="en-US" sz="1200">
                        <a:latin typeface="Calibri" panose="020F0502020204030204" pitchFamily="34" charset="0"/>
                        <a:cs typeface="Calibri" panose="020F0502020204030204" pitchFamily="34" charset="0"/>
                      </a:endParaRPr>
                    </a:p>
                  </a:txBody>
                  <a:tcPr/>
                </a:tc>
                <a:tc>
                  <a:txBody>
                    <a:bodyPr/>
                    <a:lstStyle/>
                    <a:p>
                      <a:endParaRPr lang="en-US" sz="1200">
                        <a:latin typeface="Calibri" panose="020F0502020204030204" pitchFamily="34" charset="0"/>
                        <a:cs typeface="Calibri" panose="020F0502020204030204" pitchFamily="34" charset="0"/>
                      </a:endParaRPr>
                    </a:p>
                  </a:txBody>
                  <a:tcPr/>
                </a:tc>
                <a:tc>
                  <a:txBody>
                    <a:bodyPr/>
                    <a:lstStyle/>
                    <a:p>
                      <a:endParaRPr lang="en-US" sz="1200" dirty="0">
                        <a:latin typeface="Calibri" panose="020F0502020204030204" pitchFamily="34" charset="0"/>
                        <a:cs typeface="Calibri" panose="020F0502020204030204" pitchFamily="34" charset="0"/>
                      </a:endParaRPr>
                    </a:p>
                  </a:txBody>
                  <a:tcPr/>
                </a:tc>
                <a:tc>
                  <a:txBody>
                    <a:bodyPr/>
                    <a:lstStyle/>
                    <a:p>
                      <a:endParaRPr lang="en-US" sz="1200" dirty="0">
                        <a:latin typeface="Calibri" panose="020F0502020204030204" pitchFamily="34" charset="0"/>
                        <a:cs typeface="Calibri" panose="020F0502020204030204" pitchFamily="34" charset="0"/>
                      </a:endParaRPr>
                    </a:p>
                  </a:txBody>
                  <a:tcPr/>
                </a:tc>
                <a:tc>
                  <a:txBody>
                    <a:bodyPr/>
                    <a:lstStyle/>
                    <a:p>
                      <a:endParaRPr lang="en-US" sz="1200" dirty="0">
                        <a:latin typeface="Calibri" panose="020F0502020204030204" pitchFamily="34" charset="0"/>
                        <a:cs typeface="Calibri" panose="020F0502020204030204" pitchFamily="34" charset="0"/>
                      </a:endParaRPr>
                    </a:p>
                  </a:txBody>
                  <a:tcPr/>
                </a:tc>
                <a:tc>
                  <a:txBody>
                    <a:bodyPr/>
                    <a:lstStyle/>
                    <a:p>
                      <a:endParaRPr lang="en-US" sz="12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421702355"/>
                  </a:ext>
                </a:extLst>
              </a:tr>
              <a:tr h="210362">
                <a:tc>
                  <a:txBody>
                    <a:bodyPr/>
                    <a:lstStyle/>
                    <a:p>
                      <a:r>
                        <a:rPr lang="en-US" sz="1200" dirty="0">
                          <a:latin typeface="Calibri" panose="020F0502020204030204" pitchFamily="34" charset="0"/>
                          <a:cs typeface="Calibri" panose="020F0502020204030204" pitchFamily="34" charset="0"/>
                        </a:rPr>
                        <a:t>No trainers trained</a:t>
                      </a:r>
                    </a:p>
                  </a:txBody>
                  <a:tcPr/>
                </a:tc>
                <a:tc>
                  <a:txBody>
                    <a:bodyPr/>
                    <a:lstStyle/>
                    <a:p>
                      <a:endParaRPr lang="en-US" sz="1200">
                        <a:latin typeface="Calibri" panose="020F0502020204030204" pitchFamily="34" charset="0"/>
                        <a:cs typeface="Calibri" panose="020F0502020204030204" pitchFamily="34" charset="0"/>
                      </a:endParaRPr>
                    </a:p>
                  </a:txBody>
                  <a:tcPr/>
                </a:tc>
                <a:tc>
                  <a:txBody>
                    <a:bodyPr/>
                    <a:lstStyle/>
                    <a:p>
                      <a:endParaRPr lang="en-US" sz="1200">
                        <a:latin typeface="Calibri" panose="020F0502020204030204" pitchFamily="34" charset="0"/>
                        <a:cs typeface="Calibri" panose="020F0502020204030204" pitchFamily="34" charset="0"/>
                      </a:endParaRPr>
                    </a:p>
                  </a:txBody>
                  <a:tcPr/>
                </a:tc>
                <a:tc>
                  <a:txBody>
                    <a:bodyPr/>
                    <a:lstStyle/>
                    <a:p>
                      <a:endParaRPr lang="en-US" sz="1200">
                        <a:latin typeface="Calibri" panose="020F0502020204030204" pitchFamily="34" charset="0"/>
                        <a:cs typeface="Calibri" panose="020F0502020204030204" pitchFamily="34" charset="0"/>
                      </a:endParaRPr>
                    </a:p>
                  </a:txBody>
                  <a:tcPr/>
                </a:tc>
                <a:tc>
                  <a:txBody>
                    <a:bodyPr/>
                    <a:lstStyle/>
                    <a:p>
                      <a:endParaRPr lang="en-US" sz="1200">
                        <a:latin typeface="Calibri" panose="020F0502020204030204" pitchFamily="34" charset="0"/>
                        <a:cs typeface="Calibri" panose="020F0502020204030204" pitchFamily="34" charset="0"/>
                      </a:endParaRPr>
                    </a:p>
                  </a:txBody>
                  <a:tcPr/>
                </a:tc>
                <a:tc>
                  <a:txBody>
                    <a:bodyPr/>
                    <a:lstStyle/>
                    <a:p>
                      <a:endParaRPr lang="en-US" sz="1200">
                        <a:latin typeface="Calibri" panose="020F0502020204030204" pitchFamily="34" charset="0"/>
                        <a:cs typeface="Calibri" panose="020F0502020204030204" pitchFamily="34" charset="0"/>
                      </a:endParaRPr>
                    </a:p>
                  </a:txBody>
                  <a:tcPr/>
                </a:tc>
                <a:tc>
                  <a:txBody>
                    <a:bodyPr/>
                    <a:lstStyle/>
                    <a:p>
                      <a:endParaRPr lang="en-US" sz="1200">
                        <a:latin typeface="Calibri" panose="020F0502020204030204" pitchFamily="34" charset="0"/>
                        <a:cs typeface="Calibri" panose="020F0502020204030204" pitchFamily="34" charset="0"/>
                      </a:endParaRPr>
                    </a:p>
                  </a:txBody>
                  <a:tcPr/>
                </a:tc>
                <a:tc>
                  <a:txBody>
                    <a:bodyPr/>
                    <a:lstStyle/>
                    <a:p>
                      <a:endParaRPr lang="en-US" sz="1200" dirty="0">
                        <a:latin typeface="Calibri" panose="020F0502020204030204" pitchFamily="34" charset="0"/>
                        <a:cs typeface="Calibri" panose="020F0502020204030204" pitchFamily="34" charset="0"/>
                      </a:endParaRPr>
                    </a:p>
                  </a:txBody>
                  <a:tcPr/>
                </a:tc>
                <a:tc>
                  <a:txBody>
                    <a:bodyPr/>
                    <a:lstStyle/>
                    <a:p>
                      <a:endParaRPr lang="en-US" sz="1200" dirty="0">
                        <a:latin typeface="Calibri" panose="020F0502020204030204" pitchFamily="34" charset="0"/>
                        <a:cs typeface="Calibri" panose="020F0502020204030204" pitchFamily="34" charset="0"/>
                      </a:endParaRPr>
                    </a:p>
                  </a:txBody>
                  <a:tcPr/>
                </a:tc>
                <a:tc>
                  <a:txBody>
                    <a:bodyPr/>
                    <a:lstStyle/>
                    <a:p>
                      <a:endParaRPr lang="en-US" sz="1200" dirty="0">
                        <a:latin typeface="Calibri" panose="020F0502020204030204" pitchFamily="34" charset="0"/>
                        <a:cs typeface="Calibri" panose="020F0502020204030204" pitchFamily="34" charset="0"/>
                      </a:endParaRPr>
                    </a:p>
                  </a:txBody>
                  <a:tcPr/>
                </a:tc>
                <a:tc>
                  <a:txBody>
                    <a:bodyPr/>
                    <a:lstStyle/>
                    <a:p>
                      <a:endParaRPr lang="en-US" sz="12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924483335"/>
                  </a:ext>
                </a:extLst>
              </a:tr>
              <a:tr h="265826">
                <a:tc>
                  <a:txBody>
                    <a:bodyPr/>
                    <a:lstStyle/>
                    <a:p>
                      <a:r>
                        <a:rPr lang="en-US" sz="1200" dirty="0">
                          <a:latin typeface="Calibri" panose="020F0502020204030204" pitchFamily="34" charset="0"/>
                          <a:cs typeface="Calibri" panose="020F0502020204030204" pitchFamily="34" charset="0"/>
                        </a:rPr>
                        <a:t>No Master trainers in place</a:t>
                      </a:r>
                    </a:p>
                  </a:txBody>
                  <a:tcPr/>
                </a:tc>
                <a:tc>
                  <a:txBody>
                    <a:bodyPr/>
                    <a:lstStyle/>
                    <a:p>
                      <a:endParaRPr lang="en-US" sz="1200">
                        <a:latin typeface="Calibri" panose="020F0502020204030204" pitchFamily="34" charset="0"/>
                        <a:cs typeface="Calibri" panose="020F0502020204030204" pitchFamily="34" charset="0"/>
                      </a:endParaRPr>
                    </a:p>
                  </a:txBody>
                  <a:tcPr/>
                </a:tc>
                <a:tc>
                  <a:txBody>
                    <a:bodyPr/>
                    <a:lstStyle/>
                    <a:p>
                      <a:endParaRPr lang="en-US" sz="1200">
                        <a:latin typeface="Calibri" panose="020F0502020204030204" pitchFamily="34" charset="0"/>
                        <a:cs typeface="Calibri" panose="020F0502020204030204" pitchFamily="34" charset="0"/>
                      </a:endParaRPr>
                    </a:p>
                  </a:txBody>
                  <a:tcPr/>
                </a:tc>
                <a:tc>
                  <a:txBody>
                    <a:bodyPr/>
                    <a:lstStyle/>
                    <a:p>
                      <a:endParaRPr lang="en-US" sz="1200">
                        <a:latin typeface="Calibri" panose="020F0502020204030204" pitchFamily="34" charset="0"/>
                        <a:cs typeface="Calibri" panose="020F0502020204030204" pitchFamily="34" charset="0"/>
                      </a:endParaRPr>
                    </a:p>
                  </a:txBody>
                  <a:tcPr/>
                </a:tc>
                <a:tc>
                  <a:txBody>
                    <a:bodyPr/>
                    <a:lstStyle/>
                    <a:p>
                      <a:endParaRPr lang="en-US" sz="1200">
                        <a:latin typeface="Calibri" panose="020F0502020204030204" pitchFamily="34" charset="0"/>
                        <a:cs typeface="Calibri" panose="020F0502020204030204" pitchFamily="34" charset="0"/>
                      </a:endParaRPr>
                    </a:p>
                  </a:txBody>
                  <a:tcPr/>
                </a:tc>
                <a:tc>
                  <a:txBody>
                    <a:bodyPr/>
                    <a:lstStyle/>
                    <a:p>
                      <a:endParaRPr lang="en-US" sz="1200">
                        <a:latin typeface="Calibri" panose="020F0502020204030204" pitchFamily="34" charset="0"/>
                        <a:cs typeface="Calibri" panose="020F0502020204030204" pitchFamily="34" charset="0"/>
                      </a:endParaRPr>
                    </a:p>
                  </a:txBody>
                  <a:tcPr/>
                </a:tc>
                <a:tc>
                  <a:txBody>
                    <a:bodyPr/>
                    <a:lstStyle/>
                    <a:p>
                      <a:endParaRPr lang="en-US" sz="1200">
                        <a:latin typeface="Calibri" panose="020F0502020204030204" pitchFamily="34" charset="0"/>
                        <a:cs typeface="Calibri" panose="020F0502020204030204" pitchFamily="34" charset="0"/>
                      </a:endParaRPr>
                    </a:p>
                  </a:txBody>
                  <a:tcPr/>
                </a:tc>
                <a:tc>
                  <a:txBody>
                    <a:bodyPr/>
                    <a:lstStyle/>
                    <a:p>
                      <a:endParaRPr lang="en-US" sz="1200" dirty="0">
                        <a:latin typeface="Calibri" panose="020F0502020204030204" pitchFamily="34" charset="0"/>
                        <a:cs typeface="Calibri" panose="020F0502020204030204" pitchFamily="34" charset="0"/>
                      </a:endParaRPr>
                    </a:p>
                  </a:txBody>
                  <a:tcPr/>
                </a:tc>
                <a:tc>
                  <a:txBody>
                    <a:bodyPr/>
                    <a:lstStyle/>
                    <a:p>
                      <a:endParaRPr lang="en-US" sz="1200" dirty="0">
                        <a:latin typeface="Calibri" panose="020F0502020204030204" pitchFamily="34" charset="0"/>
                        <a:cs typeface="Calibri" panose="020F0502020204030204" pitchFamily="34" charset="0"/>
                      </a:endParaRPr>
                    </a:p>
                  </a:txBody>
                  <a:tcPr/>
                </a:tc>
                <a:tc>
                  <a:txBody>
                    <a:bodyPr/>
                    <a:lstStyle/>
                    <a:p>
                      <a:endParaRPr lang="en-US" sz="1200" dirty="0">
                        <a:latin typeface="Calibri" panose="020F0502020204030204" pitchFamily="34" charset="0"/>
                        <a:cs typeface="Calibri" panose="020F0502020204030204" pitchFamily="34" charset="0"/>
                      </a:endParaRPr>
                    </a:p>
                  </a:txBody>
                  <a:tcPr/>
                </a:tc>
                <a:tc>
                  <a:txBody>
                    <a:bodyPr/>
                    <a:lstStyle/>
                    <a:p>
                      <a:endParaRPr lang="en-US" sz="12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807601220"/>
                  </a:ext>
                </a:extLst>
              </a:tr>
              <a:tr h="186378">
                <a:tc>
                  <a:txBody>
                    <a:bodyPr/>
                    <a:lstStyle/>
                    <a:p>
                      <a:r>
                        <a:rPr lang="en-US" sz="1200" dirty="0">
                          <a:latin typeface="Calibri" panose="020F0502020204030204" pitchFamily="34" charset="0"/>
                          <a:cs typeface="Calibri" panose="020F0502020204030204" pitchFamily="34" charset="0"/>
                        </a:rPr>
                        <a:t>Hubs established</a:t>
                      </a:r>
                    </a:p>
                  </a:txBody>
                  <a:tcPr/>
                </a:tc>
                <a:tc>
                  <a:txBody>
                    <a:bodyPr/>
                    <a:lstStyle/>
                    <a:p>
                      <a:r>
                        <a:rPr lang="en-US" sz="1200" dirty="0">
                          <a:latin typeface="Calibri" panose="020F0502020204030204" pitchFamily="34" charset="0"/>
                          <a:cs typeface="Calibri" panose="020F0502020204030204" pitchFamily="34" charset="0"/>
                        </a:rPr>
                        <a:t>Kisumu</a:t>
                      </a:r>
                    </a:p>
                  </a:txBody>
                  <a:tcPr/>
                </a:tc>
                <a:tc>
                  <a:txBody>
                    <a:bodyPr/>
                    <a:lstStyle/>
                    <a:p>
                      <a:endParaRPr lang="en-US" sz="1200" dirty="0">
                        <a:latin typeface="Calibri" panose="020F0502020204030204" pitchFamily="34" charset="0"/>
                        <a:cs typeface="Calibri" panose="020F0502020204030204" pitchFamily="34" charset="0"/>
                      </a:endParaRPr>
                    </a:p>
                  </a:txBody>
                  <a:tcPr/>
                </a:tc>
                <a:tc>
                  <a:txBody>
                    <a:bodyPr/>
                    <a:lstStyle/>
                    <a:p>
                      <a:r>
                        <a:rPr lang="en-US" sz="1200" dirty="0">
                          <a:latin typeface="Calibri" panose="020F0502020204030204" pitchFamily="34" charset="0"/>
                          <a:cs typeface="Calibri" panose="020F0502020204030204" pitchFamily="34" charset="0"/>
                        </a:rPr>
                        <a:t>Mombasa</a:t>
                      </a:r>
                    </a:p>
                  </a:txBody>
                  <a:tcPr/>
                </a:tc>
                <a:tc>
                  <a:txBody>
                    <a:bodyPr/>
                    <a:lstStyle/>
                    <a:p>
                      <a:endParaRPr lang="en-US" sz="1200" dirty="0">
                        <a:latin typeface="Calibri" panose="020F0502020204030204" pitchFamily="34" charset="0"/>
                        <a:cs typeface="Calibri" panose="020F0502020204030204" pitchFamily="34" charset="0"/>
                      </a:endParaRPr>
                    </a:p>
                  </a:txBody>
                  <a:tcPr/>
                </a:tc>
                <a:tc>
                  <a:txBody>
                    <a:bodyPr/>
                    <a:lstStyle/>
                    <a:p>
                      <a:r>
                        <a:rPr lang="en-US" sz="1200" dirty="0">
                          <a:latin typeface="Calibri" panose="020F0502020204030204" pitchFamily="34" charset="0"/>
                          <a:cs typeface="Calibri" panose="020F0502020204030204" pitchFamily="34" charset="0"/>
                        </a:rPr>
                        <a:t>Nyeri</a:t>
                      </a:r>
                    </a:p>
                  </a:txBody>
                  <a:tcPr/>
                </a:tc>
                <a:tc>
                  <a:txBody>
                    <a:bodyPr/>
                    <a:lstStyle/>
                    <a:p>
                      <a:endParaRPr lang="en-US" sz="1200" dirty="0">
                        <a:latin typeface="Calibri" panose="020F0502020204030204" pitchFamily="34" charset="0"/>
                        <a:cs typeface="Calibri" panose="020F0502020204030204" pitchFamily="34" charset="0"/>
                      </a:endParaRPr>
                    </a:p>
                  </a:txBody>
                  <a:tcPr/>
                </a:tc>
                <a:tc>
                  <a:txBody>
                    <a:bodyPr/>
                    <a:lstStyle/>
                    <a:p>
                      <a:r>
                        <a:rPr lang="en-US" sz="1200" dirty="0">
                          <a:latin typeface="Calibri" panose="020F0502020204030204" pitchFamily="34" charset="0"/>
                          <a:cs typeface="Calibri" panose="020F0502020204030204" pitchFamily="34" charset="0"/>
                        </a:rPr>
                        <a:t>Eldoret</a:t>
                      </a:r>
                    </a:p>
                  </a:txBody>
                  <a:tcPr/>
                </a:tc>
                <a:tc>
                  <a:txBody>
                    <a:bodyPr/>
                    <a:lstStyle/>
                    <a:p>
                      <a:endParaRPr lang="en-US" sz="1200" dirty="0">
                        <a:latin typeface="Calibri" panose="020F0502020204030204" pitchFamily="34" charset="0"/>
                        <a:cs typeface="Calibri" panose="020F0502020204030204" pitchFamily="34" charset="0"/>
                      </a:endParaRPr>
                    </a:p>
                  </a:txBody>
                  <a:tcPr/>
                </a:tc>
                <a:tc>
                  <a:txBody>
                    <a:bodyPr/>
                    <a:lstStyle/>
                    <a:p>
                      <a:endParaRPr lang="en-US" sz="1200" dirty="0">
                        <a:latin typeface="Calibri" panose="020F0502020204030204" pitchFamily="34" charset="0"/>
                        <a:cs typeface="Calibri" panose="020F0502020204030204" pitchFamily="34" charset="0"/>
                      </a:endParaRPr>
                    </a:p>
                  </a:txBody>
                  <a:tcPr/>
                </a:tc>
                <a:tc>
                  <a:txBody>
                    <a:bodyPr/>
                    <a:lstStyle/>
                    <a:p>
                      <a:endParaRPr lang="en-US" sz="12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632099421"/>
                  </a:ext>
                </a:extLst>
              </a:tr>
              <a:tr h="286812">
                <a:tc>
                  <a:txBody>
                    <a:bodyPr/>
                    <a:lstStyle/>
                    <a:p>
                      <a:endParaRPr lang="en-US" sz="1200" dirty="0">
                        <a:latin typeface="Calibri" panose="020F0502020204030204" pitchFamily="34" charset="0"/>
                        <a:cs typeface="Calibri" panose="020F0502020204030204" pitchFamily="34" charset="0"/>
                      </a:endParaRPr>
                    </a:p>
                  </a:txBody>
                  <a:tcPr/>
                </a:tc>
                <a:tc>
                  <a:txBody>
                    <a:bodyPr/>
                    <a:lstStyle/>
                    <a:p>
                      <a:endParaRPr lang="en-US" sz="1200" dirty="0">
                        <a:latin typeface="Calibri" panose="020F0502020204030204" pitchFamily="34" charset="0"/>
                        <a:cs typeface="Calibri" panose="020F0502020204030204" pitchFamily="34" charset="0"/>
                      </a:endParaRPr>
                    </a:p>
                  </a:txBody>
                  <a:tcPr/>
                </a:tc>
                <a:tc>
                  <a:txBody>
                    <a:bodyPr/>
                    <a:lstStyle/>
                    <a:p>
                      <a:endParaRPr lang="en-US" sz="1200" dirty="0">
                        <a:latin typeface="Calibri" panose="020F0502020204030204" pitchFamily="34" charset="0"/>
                        <a:cs typeface="Calibri" panose="020F0502020204030204" pitchFamily="34" charset="0"/>
                      </a:endParaRPr>
                    </a:p>
                  </a:txBody>
                  <a:tcPr/>
                </a:tc>
                <a:tc>
                  <a:txBody>
                    <a:bodyPr/>
                    <a:lstStyle/>
                    <a:p>
                      <a:endParaRPr lang="en-US" sz="1200">
                        <a:latin typeface="Calibri" panose="020F0502020204030204" pitchFamily="34" charset="0"/>
                        <a:cs typeface="Calibri" panose="020F0502020204030204" pitchFamily="34" charset="0"/>
                      </a:endParaRPr>
                    </a:p>
                  </a:txBody>
                  <a:tcPr/>
                </a:tc>
                <a:tc>
                  <a:txBody>
                    <a:bodyPr/>
                    <a:lstStyle/>
                    <a:p>
                      <a:endParaRPr lang="en-US" sz="1200">
                        <a:latin typeface="Calibri" panose="020F0502020204030204" pitchFamily="34" charset="0"/>
                        <a:cs typeface="Calibri" panose="020F0502020204030204" pitchFamily="34" charset="0"/>
                      </a:endParaRPr>
                    </a:p>
                  </a:txBody>
                  <a:tcPr/>
                </a:tc>
                <a:tc>
                  <a:txBody>
                    <a:bodyPr/>
                    <a:lstStyle/>
                    <a:p>
                      <a:endParaRPr lang="en-US" sz="1200">
                        <a:latin typeface="Calibri" panose="020F0502020204030204" pitchFamily="34" charset="0"/>
                        <a:cs typeface="Calibri" panose="020F0502020204030204" pitchFamily="34" charset="0"/>
                      </a:endParaRPr>
                    </a:p>
                  </a:txBody>
                  <a:tcPr/>
                </a:tc>
                <a:tc>
                  <a:txBody>
                    <a:bodyPr/>
                    <a:lstStyle/>
                    <a:p>
                      <a:endParaRPr lang="en-US" sz="1200">
                        <a:latin typeface="Calibri" panose="020F0502020204030204" pitchFamily="34" charset="0"/>
                        <a:cs typeface="Calibri" panose="020F0502020204030204" pitchFamily="34" charset="0"/>
                      </a:endParaRPr>
                    </a:p>
                  </a:txBody>
                  <a:tcPr/>
                </a:tc>
                <a:tc>
                  <a:txBody>
                    <a:bodyPr/>
                    <a:lstStyle/>
                    <a:p>
                      <a:endParaRPr lang="en-US" sz="1200" dirty="0">
                        <a:latin typeface="Calibri" panose="020F0502020204030204" pitchFamily="34" charset="0"/>
                        <a:cs typeface="Calibri" panose="020F0502020204030204" pitchFamily="34" charset="0"/>
                      </a:endParaRPr>
                    </a:p>
                  </a:txBody>
                  <a:tcPr/>
                </a:tc>
                <a:tc>
                  <a:txBody>
                    <a:bodyPr/>
                    <a:lstStyle/>
                    <a:p>
                      <a:endParaRPr lang="en-US" sz="1200" dirty="0">
                        <a:latin typeface="Calibri" panose="020F0502020204030204" pitchFamily="34" charset="0"/>
                        <a:cs typeface="Calibri" panose="020F0502020204030204" pitchFamily="34" charset="0"/>
                      </a:endParaRPr>
                    </a:p>
                  </a:txBody>
                  <a:tcPr/>
                </a:tc>
                <a:tc>
                  <a:txBody>
                    <a:bodyPr/>
                    <a:lstStyle/>
                    <a:p>
                      <a:endParaRPr lang="en-US" sz="1200" dirty="0">
                        <a:latin typeface="Calibri" panose="020F0502020204030204" pitchFamily="34" charset="0"/>
                        <a:cs typeface="Calibri" panose="020F0502020204030204" pitchFamily="34" charset="0"/>
                      </a:endParaRPr>
                    </a:p>
                  </a:txBody>
                  <a:tcPr/>
                </a:tc>
                <a:tc>
                  <a:txBody>
                    <a:bodyPr/>
                    <a:lstStyle/>
                    <a:p>
                      <a:endParaRPr lang="en-US" sz="12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717736566"/>
                  </a:ext>
                </a:extLst>
              </a:tr>
              <a:tr h="209862">
                <a:tc>
                  <a:txBody>
                    <a:bodyPr/>
                    <a:lstStyle/>
                    <a:p>
                      <a:endParaRPr lang="en-US" sz="1200" dirty="0">
                        <a:latin typeface="Calibri" panose="020F0502020204030204" pitchFamily="34" charset="0"/>
                        <a:cs typeface="Calibri" panose="020F0502020204030204" pitchFamily="34" charset="0"/>
                      </a:endParaRPr>
                    </a:p>
                  </a:txBody>
                  <a:tcPr/>
                </a:tc>
                <a:tc>
                  <a:txBody>
                    <a:bodyPr/>
                    <a:lstStyle/>
                    <a:p>
                      <a:endParaRPr lang="en-US" sz="1200">
                        <a:latin typeface="Calibri" panose="020F0502020204030204" pitchFamily="34" charset="0"/>
                        <a:cs typeface="Calibri" panose="020F0502020204030204" pitchFamily="34" charset="0"/>
                      </a:endParaRPr>
                    </a:p>
                  </a:txBody>
                  <a:tcPr/>
                </a:tc>
                <a:tc>
                  <a:txBody>
                    <a:bodyPr/>
                    <a:lstStyle/>
                    <a:p>
                      <a:endParaRPr lang="en-US" sz="1200">
                        <a:latin typeface="Calibri" panose="020F0502020204030204" pitchFamily="34" charset="0"/>
                        <a:cs typeface="Calibri" panose="020F0502020204030204" pitchFamily="34" charset="0"/>
                      </a:endParaRPr>
                    </a:p>
                  </a:txBody>
                  <a:tcPr/>
                </a:tc>
                <a:tc>
                  <a:txBody>
                    <a:bodyPr/>
                    <a:lstStyle/>
                    <a:p>
                      <a:endParaRPr lang="en-US" sz="1200">
                        <a:latin typeface="Calibri" panose="020F0502020204030204" pitchFamily="34" charset="0"/>
                        <a:cs typeface="Calibri" panose="020F0502020204030204" pitchFamily="34" charset="0"/>
                      </a:endParaRPr>
                    </a:p>
                  </a:txBody>
                  <a:tcPr/>
                </a:tc>
                <a:tc>
                  <a:txBody>
                    <a:bodyPr/>
                    <a:lstStyle/>
                    <a:p>
                      <a:endParaRPr lang="en-US" sz="1200">
                        <a:latin typeface="Calibri" panose="020F0502020204030204" pitchFamily="34" charset="0"/>
                        <a:cs typeface="Calibri" panose="020F0502020204030204" pitchFamily="34" charset="0"/>
                      </a:endParaRPr>
                    </a:p>
                  </a:txBody>
                  <a:tcPr/>
                </a:tc>
                <a:tc>
                  <a:txBody>
                    <a:bodyPr/>
                    <a:lstStyle/>
                    <a:p>
                      <a:endParaRPr lang="en-US" sz="1200">
                        <a:latin typeface="Calibri" panose="020F0502020204030204" pitchFamily="34" charset="0"/>
                        <a:cs typeface="Calibri" panose="020F0502020204030204" pitchFamily="34" charset="0"/>
                      </a:endParaRPr>
                    </a:p>
                  </a:txBody>
                  <a:tcPr/>
                </a:tc>
                <a:tc>
                  <a:txBody>
                    <a:bodyPr/>
                    <a:lstStyle/>
                    <a:p>
                      <a:endParaRPr lang="en-US" sz="1200">
                        <a:latin typeface="Calibri" panose="020F0502020204030204" pitchFamily="34" charset="0"/>
                        <a:cs typeface="Calibri" panose="020F0502020204030204" pitchFamily="34" charset="0"/>
                      </a:endParaRPr>
                    </a:p>
                  </a:txBody>
                  <a:tcPr/>
                </a:tc>
                <a:tc>
                  <a:txBody>
                    <a:bodyPr/>
                    <a:lstStyle/>
                    <a:p>
                      <a:endParaRPr lang="en-US" sz="1200" dirty="0">
                        <a:latin typeface="Calibri" panose="020F0502020204030204" pitchFamily="34" charset="0"/>
                        <a:cs typeface="Calibri" panose="020F0502020204030204" pitchFamily="34" charset="0"/>
                      </a:endParaRPr>
                    </a:p>
                  </a:txBody>
                  <a:tcPr/>
                </a:tc>
                <a:tc>
                  <a:txBody>
                    <a:bodyPr/>
                    <a:lstStyle/>
                    <a:p>
                      <a:endParaRPr lang="en-US" sz="1200" dirty="0">
                        <a:latin typeface="Calibri" panose="020F0502020204030204" pitchFamily="34" charset="0"/>
                        <a:cs typeface="Calibri" panose="020F0502020204030204" pitchFamily="34" charset="0"/>
                      </a:endParaRPr>
                    </a:p>
                  </a:txBody>
                  <a:tcPr/>
                </a:tc>
                <a:tc>
                  <a:txBody>
                    <a:bodyPr/>
                    <a:lstStyle/>
                    <a:p>
                      <a:endParaRPr lang="en-US" sz="1200" dirty="0">
                        <a:latin typeface="Calibri" panose="020F0502020204030204" pitchFamily="34" charset="0"/>
                        <a:cs typeface="Calibri" panose="020F0502020204030204" pitchFamily="34" charset="0"/>
                      </a:endParaRPr>
                    </a:p>
                  </a:txBody>
                  <a:tcPr/>
                </a:tc>
                <a:tc>
                  <a:txBody>
                    <a:bodyPr/>
                    <a:lstStyle/>
                    <a:p>
                      <a:endParaRPr lang="en-US" sz="12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268176047"/>
                  </a:ext>
                </a:extLst>
              </a:tr>
              <a:tr h="370840">
                <a:tc>
                  <a:txBody>
                    <a:bodyPr/>
                    <a:lstStyle/>
                    <a:p>
                      <a:endParaRPr lang="en-US" sz="1200" dirty="0">
                        <a:latin typeface="Calibri" panose="020F0502020204030204" pitchFamily="34" charset="0"/>
                        <a:cs typeface="Calibri" panose="020F0502020204030204" pitchFamily="34" charset="0"/>
                      </a:endParaRPr>
                    </a:p>
                  </a:txBody>
                  <a:tcPr/>
                </a:tc>
                <a:tc>
                  <a:txBody>
                    <a:bodyPr/>
                    <a:lstStyle/>
                    <a:p>
                      <a:endParaRPr lang="en-US" sz="1200">
                        <a:latin typeface="Calibri" panose="020F0502020204030204" pitchFamily="34" charset="0"/>
                        <a:cs typeface="Calibri" panose="020F0502020204030204" pitchFamily="34" charset="0"/>
                      </a:endParaRPr>
                    </a:p>
                  </a:txBody>
                  <a:tcPr/>
                </a:tc>
                <a:tc>
                  <a:txBody>
                    <a:bodyPr/>
                    <a:lstStyle/>
                    <a:p>
                      <a:endParaRPr lang="en-US" sz="1200">
                        <a:latin typeface="Calibri" panose="020F0502020204030204" pitchFamily="34" charset="0"/>
                        <a:cs typeface="Calibri" panose="020F0502020204030204" pitchFamily="34" charset="0"/>
                      </a:endParaRPr>
                    </a:p>
                  </a:txBody>
                  <a:tcPr/>
                </a:tc>
                <a:tc>
                  <a:txBody>
                    <a:bodyPr/>
                    <a:lstStyle/>
                    <a:p>
                      <a:endParaRPr lang="en-US" sz="1200">
                        <a:latin typeface="Calibri" panose="020F0502020204030204" pitchFamily="34" charset="0"/>
                        <a:cs typeface="Calibri" panose="020F0502020204030204" pitchFamily="34" charset="0"/>
                      </a:endParaRPr>
                    </a:p>
                  </a:txBody>
                  <a:tcPr/>
                </a:tc>
                <a:tc>
                  <a:txBody>
                    <a:bodyPr/>
                    <a:lstStyle/>
                    <a:p>
                      <a:endParaRPr lang="en-US" sz="1200">
                        <a:latin typeface="Calibri" panose="020F0502020204030204" pitchFamily="34" charset="0"/>
                        <a:cs typeface="Calibri" panose="020F0502020204030204" pitchFamily="34" charset="0"/>
                      </a:endParaRPr>
                    </a:p>
                  </a:txBody>
                  <a:tcPr/>
                </a:tc>
                <a:tc>
                  <a:txBody>
                    <a:bodyPr/>
                    <a:lstStyle/>
                    <a:p>
                      <a:endParaRPr lang="en-US" sz="1200">
                        <a:latin typeface="Calibri" panose="020F0502020204030204" pitchFamily="34" charset="0"/>
                        <a:cs typeface="Calibri" panose="020F0502020204030204" pitchFamily="34" charset="0"/>
                      </a:endParaRPr>
                    </a:p>
                  </a:txBody>
                  <a:tcPr/>
                </a:tc>
                <a:tc>
                  <a:txBody>
                    <a:bodyPr/>
                    <a:lstStyle/>
                    <a:p>
                      <a:endParaRPr lang="en-US" sz="1200">
                        <a:latin typeface="Calibri" panose="020F0502020204030204" pitchFamily="34" charset="0"/>
                        <a:cs typeface="Calibri" panose="020F0502020204030204" pitchFamily="34" charset="0"/>
                      </a:endParaRPr>
                    </a:p>
                  </a:txBody>
                  <a:tcPr/>
                </a:tc>
                <a:tc>
                  <a:txBody>
                    <a:bodyPr/>
                    <a:lstStyle/>
                    <a:p>
                      <a:endParaRPr lang="en-US" sz="1200" dirty="0">
                        <a:latin typeface="Calibri" panose="020F0502020204030204" pitchFamily="34" charset="0"/>
                        <a:cs typeface="Calibri" panose="020F0502020204030204" pitchFamily="34" charset="0"/>
                      </a:endParaRPr>
                    </a:p>
                  </a:txBody>
                  <a:tcPr/>
                </a:tc>
                <a:tc>
                  <a:txBody>
                    <a:bodyPr/>
                    <a:lstStyle/>
                    <a:p>
                      <a:endParaRPr lang="en-US" sz="1200" dirty="0">
                        <a:latin typeface="Calibri" panose="020F0502020204030204" pitchFamily="34" charset="0"/>
                        <a:cs typeface="Calibri" panose="020F0502020204030204" pitchFamily="34" charset="0"/>
                      </a:endParaRPr>
                    </a:p>
                  </a:txBody>
                  <a:tcPr/>
                </a:tc>
                <a:tc>
                  <a:txBody>
                    <a:bodyPr/>
                    <a:lstStyle/>
                    <a:p>
                      <a:endParaRPr lang="en-US" sz="1200" dirty="0">
                        <a:latin typeface="Calibri" panose="020F0502020204030204" pitchFamily="34" charset="0"/>
                        <a:cs typeface="Calibri" panose="020F0502020204030204" pitchFamily="34" charset="0"/>
                      </a:endParaRPr>
                    </a:p>
                  </a:txBody>
                  <a:tcPr/>
                </a:tc>
                <a:tc>
                  <a:txBody>
                    <a:bodyPr/>
                    <a:lstStyle/>
                    <a:p>
                      <a:endParaRPr lang="en-US" sz="12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4125977831"/>
                  </a:ext>
                </a:extLst>
              </a:tr>
            </a:tbl>
          </a:graphicData>
        </a:graphic>
      </p:graphicFrame>
      <p:sp>
        <p:nvSpPr>
          <p:cNvPr id="5" name="Slide Number Placeholder 4">
            <a:extLst>
              <a:ext uri="{FF2B5EF4-FFF2-40B4-BE49-F238E27FC236}">
                <a16:creationId xmlns:a16="http://schemas.microsoft.com/office/drawing/2014/main" id="{30A14138-E160-0D43-8825-7E182EC8EA8E}"/>
              </a:ext>
            </a:extLst>
          </p:cNvPr>
          <p:cNvSpPr>
            <a:spLocks noGrp="1"/>
          </p:cNvSpPr>
          <p:nvPr>
            <p:ph type="sldNum" sz="quarter" idx="12"/>
          </p:nvPr>
        </p:nvSpPr>
        <p:spPr/>
        <p:txBody>
          <a:bodyPr/>
          <a:lstStyle/>
          <a:p>
            <a:pPr>
              <a:defRPr/>
            </a:pPr>
            <a:fld id="{98433D6A-B548-422D-9A95-C07356A4AF1B}" type="slidenum">
              <a:rPr lang="en-GB" smtClean="0"/>
              <a:pPr>
                <a:defRPr/>
              </a:pPr>
              <a:t>26</a:t>
            </a:fld>
            <a:endParaRPr lang="en-GB"/>
          </a:p>
        </p:txBody>
      </p:sp>
    </p:spTree>
    <p:extLst>
      <p:ext uri="{BB962C8B-B14F-4D97-AF65-F5344CB8AC3E}">
        <p14:creationId xmlns:p14="http://schemas.microsoft.com/office/powerpoint/2010/main" val="35574528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extLst>
              <p:ext uri="{D42A27DB-BD31-4B8C-83A1-F6EECF244321}">
                <p14:modId xmlns:p14="http://schemas.microsoft.com/office/powerpoint/2010/main" val="578435367"/>
              </p:ext>
            </p:extLst>
          </p:nvPr>
        </p:nvGraphicFramePr>
        <p:xfrm>
          <a:off x="489598" y="1991378"/>
          <a:ext cx="6068368" cy="44064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7" name="Group 6"/>
          <p:cNvGrpSpPr/>
          <p:nvPr/>
        </p:nvGrpSpPr>
        <p:grpSpPr>
          <a:xfrm>
            <a:off x="6633092" y="1858372"/>
            <a:ext cx="1837808" cy="416242"/>
            <a:chOff x="3827219" y="2817"/>
            <a:chExt cx="1365275" cy="416242"/>
          </a:xfrm>
          <a:solidFill>
            <a:schemeClr val="tx2">
              <a:lumMod val="20000"/>
              <a:lumOff val="80000"/>
            </a:schemeClr>
          </a:solidFill>
        </p:grpSpPr>
        <p:sp>
          <p:nvSpPr>
            <p:cNvPr id="8" name="Rounded Rectangle 7"/>
            <p:cNvSpPr/>
            <p:nvPr/>
          </p:nvSpPr>
          <p:spPr>
            <a:xfrm>
              <a:off x="3827219" y="2817"/>
              <a:ext cx="1365275" cy="416242"/>
            </a:xfrm>
            <a:prstGeom prst="roundRect">
              <a:avLst/>
            </a:prstGeom>
            <a:grpFill/>
            <a:ln>
              <a:solidFill>
                <a:schemeClr val="tx2">
                  <a:lumMod val="75000"/>
                </a:schemeClr>
              </a:solid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9" name="Rounded Rectangle 4"/>
            <p:cNvSpPr/>
            <p:nvPr/>
          </p:nvSpPr>
          <p:spPr>
            <a:xfrm>
              <a:off x="3922922" y="35499"/>
              <a:ext cx="1173867" cy="375604"/>
            </a:xfrm>
            <a:prstGeom prst="rect">
              <a:avLst/>
            </a:prstGeom>
            <a:grpFill/>
          </p:spPr>
          <p:style>
            <a:lnRef idx="0">
              <a:scrgbClr r="0" g="0" b="0"/>
            </a:lnRef>
            <a:fillRef idx="0">
              <a:scrgbClr r="0" g="0" b="0"/>
            </a:fillRef>
            <a:effectRef idx="0">
              <a:scrgbClr r="0" g="0" b="0"/>
            </a:effectRef>
            <a:fontRef idx="minor">
              <a:schemeClr val="lt1"/>
            </a:fontRef>
          </p:style>
          <p:txBody>
            <a:bodyPr lIns="5715" tIns="5715" rIns="5715" bIns="5715" spcCol="1270" anchor="ctr"/>
            <a:lstStyle/>
            <a:p>
              <a:pPr algn="ctr" defTabSz="397707">
                <a:lnSpc>
                  <a:spcPct val="90000"/>
                </a:lnSpc>
                <a:spcBef>
                  <a:spcPct val="0"/>
                </a:spcBef>
                <a:spcAft>
                  <a:spcPct val="35000"/>
                </a:spcAft>
                <a:defRPr/>
              </a:pPr>
              <a:r>
                <a:rPr lang="en-GB" sz="900" dirty="0">
                  <a:solidFill>
                    <a:prstClr val="black"/>
                  </a:solidFill>
                  <a:latin typeface="Calibri" panose="020F0502020204030204" pitchFamily="34" charset="0"/>
                  <a:cs typeface="Calibri" panose="020F0502020204030204" pitchFamily="34" charset="0"/>
                </a:rPr>
                <a:t>q4a faculty delivers SPRINGBOARD training</a:t>
              </a:r>
            </a:p>
          </p:txBody>
        </p:sp>
      </p:grpSp>
      <p:sp>
        <p:nvSpPr>
          <p:cNvPr id="83972" name="TextBox 9"/>
          <p:cNvSpPr txBox="1">
            <a:spLocks noChangeArrowheads="1"/>
          </p:cNvSpPr>
          <p:nvPr/>
        </p:nvSpPr>
        <p:spPr bwMode="auto">
          <a:xfrm>
            <a:off x="574993" y="1313190"/>
            <a:ext cx="1008062" cy="319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912" tIns="45456" rIns="90912" bIns="45456">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fontAlgn="base" hangingPunct="1">
              <a:spcBef>
                <a:spcPct val="0"/>
              </a:spcBef>
              <a:spcAft>
                <a:spcPct val="0"/>
              </a:spcAft>
            </a:pPr>
            <a:r>
              <a:rPr lang="en-GB" altLang="en-US" sz="1400" dirty="0">
                <a:solidFill>
                  <a:prstClr val="black"/>
                </a:solidFill>
              </a:rPr>
              <a:t>AIM</a:t>
            </a:r>
          </a:p>
        </p:txBody>
      </p:sp>
      <p:sp>
        <p:nvSpPr>
          <p:cNvPr id="83973" name="TextBox 10"/>
          <p:cNvSpPr txBox="1">
            <a:spLocks noChangeArrowheads="1"/>
          </p:cNvSpPr>
          <p:nvPr/>
        </p:nvSpPr>
        <p:spPr bwMode="auto">
          <a:xfrm>
            <a:off x="2331720" y="1273175"/>
            <a:ext cx="1511403" cy="319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912" tIns="45456" rIns="90912" bIns="45456">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fontAlgn="base" hangingPunct="1">
              <a:spcBef>
                <a:spcPct val="0"/>
              </a:spcBef>
              <a:spcAft>
                <a:spcPct val="0"/>
              </a:spcAft>
            </a:pPr>
            <a:r>
              <a:rPr lang="en-GB" altLang="en-US" sz="1400" dirty="0">
                <a:solidFill>
                  <a:prstClr val="black"/>
                </a:solidFill>
              </a:rPr>
              <a:t>PRIMARY DRIVERS</a:t>
            </a:r>
          </a:p>
        </p:txBody>
      </p:sp>
      <p:sp>
        <p:nvSpPr>
          <p:cNvPr id="83974" name="TextBox 11"/>
          <p:cNvSpPr txBox="1">
            <a:spLocks noChangeArrowheads="1"/>
          </p:cNvSpPr>
          <p:nvPr/>
        </p:nvSpPr>
        <p:spPr bwMode="auto">
          <a:xfrm>
            <a:off x="4236286" y="1273176"/>
            <a:ext cx="1728788" cy="319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912" tIns="45456" rIns="90912" bIns="45456">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fontAlgn="base" hangingPunct="1">
              <a:spcBef>
                <a:spcPct val="0"/>
              </a:spcBef>
              <a:spcAft>
                <a:spcPct val="0"/>
              </a:spcAft>
            </a:pPr>
            <a:r>
              <a:rPr lang="en-GB" altLang="en-US" sz="1400" dirty="0">
                <a:solidFill>
                  <a:prstClr val="black"/>
                </a:solidFill>
              </a:rPr>
              <a:t>SECONDARY DRIVERS</a:t>
            </a:r>
          </a:p>
        </p:txBody>
      </p:sp>
      <p:sp>
        <p:nvSpPr>
          <p:cNvPr id="83975" name="TextBox 12"/>
          <p:cNvSpPr txBox="1">
            <a:spLocks noChangeArrowheads="1"/>
          </p:cNvSpPr>
          <p:nvPr/>
        </p:nvSpPr>
        <p:spPr bwMode="auto">
          <a:xfrm>
            <a:off x="6557966" y="1274769"/>
            <a:ext cx="1728787" cy="319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912" tIns="45456" rIns="90912" bIns="45456">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fontAlgn="base" hangingPunct="1">
              <a:spcBef>
                <a:spcPct val="0"/>
              </a:spcBef>
              <a:spcAft>
                <a:spcPct val="0"/>
              </a:spcAft>
            </a:pPr>
            <a:r>
              <a:rPr lang="en-GB" altLang="en-US" sz="1400">
                <a:solidFill>
                  <a:prstClr val="black"/>
                </a:solidFill>
              </a:rPr>
              <a:t>CHANGE IDEAS</a:t>
            </a:r>
          </a:p>
        </p:txBody>
      </p:sp>
      <p:grpSp>
        <p:nvGrpSpPr>
          <p:cNvPr id="14" name="Group 13"/>
          <p:cNvGrpSpPr/>
          <p:nvPr/>
        </p:nvGrpSpPr>
        <p:grpSpPr>
          <a:xfrm>
            <a:off x="6633088" y="3219889"/>
            <a:ext cx="1837812" cy="490050"/>
            <a:chOff x="3827219" y="2817"/>
            <a:chExt cx="1365275" cy="416242"/>
          </a:xfrm>
          <a:solidFill>
            <a:schemeClr val="tx2">
              <a:lumMod val="20000"/>
              <a:lumOff val="80000"/>
            </a:schemeClr>
          </a:solidFill>
        </p:grpSpPr>
        <p:sp>
          <p:nvSpPr>
            <p:cNvPr id="15" name="Rounded Rectangle 14"/>
            <p:cNvSpPr/>
            <p:nvPr/>
          </p:nvSpPr>
          <p:spPr>
            <a:xfrm>
              <a:off x="3827219" y="2817"/>
              <a:ext cx="1365275" cy="416242"/>
            </a:xfrm>
            <a:prstGeom prst="roundRect">
              <a:avLst/>
            </a:prstGeom>
            <a:grpFill/>
            <a:ln>
              <a:solidFill>
                <a:schemeClr val="tx2">
                  <a:lumMod val="75000"/>
                </a:schemeClr>
              </a:solid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6" name="Rounded Rectangle 4"/>
            <p:cNvSpPr/>
            <p:nvPr/>
          </p:nvSpPr>
          <p:spPr>
            <a:xfrm>
              <a:off x="3922922" y="35499"/>
              <a:ext cx="1173867" cy="375604"/>
            </a:xfrm>
            <a:prstGeom prst="rect">
              <a:avLst/>
            </a:prstGeom>
            <a:grpFill/>
          </p:spPr>
          <p:style>
            <a:lnRef idx="0">
              <a:scrgbClr r="0" g="0" b="0"/>
            </a:lnRef>
            <a:fillRef idx="0">
              <a:scrgbClr r="0" g="0" b="0"/>
            </a:fillRef>
            <a:effectRef idx="0">
              <a:scrgbClr r="0" g="0" b="0"/>
            </a:effectRef>
            <a:fontRef idx="minor">
              <a:schemeClr val="lt1"/>
            </a:fontRef>
          </p:style>
          <p:txBody>
            <a:bodyPr lIns="5715" tIns="5715" rIns="5715" bIns="5715" spcCol="1270" anchor="ctr"/>
            <a:lstStyle/>
            <a:p>
              <a:pPr algn="ctr" defTabSz="397707">
                <a:lnSpc>
                  <a:spcPct val="90000"/>
                </a:lnSpc>
                <a:spcBef>
                  <a:spcPct val="0"/>
                </a:spcBef>
                <a:spcAft>
                  <a:spcPct val="35000"/>
                </a:spcAft>
                <a:defRPr/>
              </a:pPr>
              <a:r>
                <a:rPr lang="en-GB" sz="900" dirty="0">
                  <a:solidFill>
                    <a:prstClr val="black"/>
                  </a:solidFill>
                  <a:latin typeface="Calibri" panose="020F0502020204030204" pitchFamily="34" charset="0"/>
                  <a:cs typeface="Calibri" panose="020F0502020204030204" pitchFamily="34" charset="0"/>
                </a:rPr>
                <a:t>q4a faculty trains trainers in the LMIC to deliver SPRINGBOARD</a:t>
              </a:r>
            </a:p>
          </p:txBody>
        </p:sp>
      </p:grpSp>
      <p:grpSp>
        <p:nvGrpSpPr>
          <p:cNvPr id="20" name="Group 19"/>
          <p:cNvGrpSpPr/>
          <p:nvPr/>
        </p:nvGrpSpPr>
        <p:grpSpPr>
          <a:xfrm>
            <a:off x="6633087" y="5254206"/>
            <a:ext cx="1925601" cy="590467"/>
            <a:chOff x="3827219" y="2817"/>
            <a:chExt cx="1365275" cy="416242"/>
          </a:xfrm>
          <a:solidFill>
            <a:schemeClr val="tx2">
              <a:lumMod val="20000"/>
              <a:lumOff val="80000"/>
            </a:schemeClr>
          </a:solidFill>
        </p:grpSpPr>
        <p:sp>
          <p:nvSpPr>
            <p:cNvPr id="21" name="Rounded Rectangle 20"/>
            <p:cNvSpPr/>
            <p:nvPr/>
          </p:nvSpPr>
          <p:spPr>
            <a:xfrm>
              <a:off x="3827219" y="2817"/>
              <a:ext cx="1365275" cy="416242"/>
            </a:xfrm>
            <a:prstGeom prst="roundRect">
              <a:avLst/>
            </a:prstGeom>
            <a:grpFill/>
            <a:ln>
              <a:solidFill>
                <a:schemeClr val="tx2">
                  <a:lumMod val="75000"/>
                </a:schemeClr>
              </a:solid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2" name="Rounded Rectangle 4"/>
            <p:cNvSpPr/>
            <p:nvPr/>
          </p:nvSpPr>
          <p:spPr>
            <a:xfrm>
              <a:off x="3922922" y="35499"/>
              <a:ext cx="1173867" cy="375604"/>
            </a:xfrm>
            <a:prstGeom prst="rect">
              <a:avLst/>
            </a:prstGeom>
            <a:grpFill/>
          </p:spPr>
          <p:style>
            <a:lnRef idx="0">
              <a:scrgbClr r="0" g="0" b="0"/>
            </a:lnRef>
            <a:fillRef idx="0">
              <a:scrgbClr r="0" g="0" b="0"/>
            </a:fillRef>
            <a:effectRef idx="0">
              <a:scrgbClr r="0" g="0" b="0"/>
            </a:effectRef>
            <a:fontRef idx="minor">
              <a:schemeClr val="lt1"/>
            </a:fontRef>
          </p:style>
          <p:txBody>
            <a:bodyPr lIns="5715" tIns="5715" rIns="5715" bIns="5715" spcCol="1270" anchor="ctr"/>
            <a:lstStyle/>
            <a:p>
              <a:pPr algn="ctr" defTabSz="397707">
                <a:lnSpc>
                  <a:spcPct val="90000"/>
                </a:lnSpc>
                <a:spcBef>
                  <a:spcPct val="0"/>
                </a:spcBef>
                <a:spcAft>
                  <a:spcPct val="35000"/>
                </a:spcAft>
                <a:defRPr/>
              </a:pPr>
              <a:r>
                <a:rPr lang="en-GB" sz="900" dirty="0">
                  <a:solidFill>
                    <a:prstClr val="black"/>
                  </a:solidFill>
                  <a:latin typeface="Calibri" panose="020F0502020204030204" pitchFamily="34" charset="0"/>
                  <a:cs typeface="Calibri" panose="020F0502020204030204" pitchFamily="34" charset="0"/>
                </a:rPr>
                <a:t>Further training is designed to support the development of trainers</a:t>
              </a:r>
            </a:p>
          </p:txBody>
        </p:sp>
      </p:grpSp>
      <p:grpSp>
        <p:nvGrpSpPr>
          <p:cNvPr id="23" name="Group 22"/>
          <p:cNvGrpSpPr/>
          <p:nvPr/>
        </p:nvGrpSpPr>
        <p:grpSpPr>
          <a:xfrm>
            <a:off x="6633087" y="3900646"/>
            <a:ext cx="1837812" cy="590467"/>
            <a:chOff x="3827219" y="2817"/>
            <a:chExt cx="1365275" cy="416242"/>
          </a:xfrm>
          <a:solidFill>
            <a:schemeClr val="tx2">
              <a:lumMod val="20000"/>
              <a:lumOff val="80000"/>
            </a:schemeClr>
          </a:solidFill>
        </p:grpSpPr>
        <p:sp>
          <p:nvSpPr>
            <p:cNvPr id="24" name="Rounded Rectangle 23"/>
            <p:cNvSpPr/>
            <p:nvPr/>
          </p:nvSpPr>
          <p:spPr>
            <a:xfrm>
              <a:off x="3827219" y="2817"/>
              <a:ext cx="1365275" cy="416242"/>
            </a:xfrm>
            <a:prstGeom prst="roundRect">
              <a:avLst/>
            </a:prstGeom>
            <a:grpFill/>
            <a:ln>
              <a:solidFill>
                <a:schemeClr val="tx2">
                  <a:lumMod val="75000"/>
                </a:schemeClr>
              </a:solid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5" name="Rounded Rectangle 4"/>
            <p:cNvSpPr/>
            <p:nvPr/>
          </p:nvSpPr>
          <p:spPr>
            <a:xfrm>
              <a:off x="3922922" y="35499"/>
              <a:ext cx="1173867" cy="375604"/>
            </a:xfrm>
            <a:prstGeom prst="rect">
              <a:avLst/>
            </a:prstGeom>
            <a:grpFill/>
          </p:spPr>
          <p:style>
            <a:lnRef idx="0">
              <a:scrgbClr r="0" g="0" b="0"/>
            </a:lnRef>
            <a:fillRef idx="0">
              <a:scrgbClr r="0" g="0" b="0"/>
            </a:fillRef>
            <a:effectRef idx="0">
              <a:scrgbClr r="0" g="0" b="0"/>
            </a:effectRef>
            <a:fontRef idx="minor">
              <a:schemeClr val="lt1"/>
            </a:fontRef>
          </p:style>
          <p:txBody>
            <a:bodyPr lIns="5715" tIns="5715" rIns="5715" bIns="5715" spcCol="1270" anchor="ctr"/>
            <a:lstStyle/>
            <a:p>
              <a:pPr algn="ctr" defTabSz="397707">
                <a:lnSpc>
                  <a:spcPct val="90000"/>
                </a:lnSpc>
                <a:spcBef>
                  <a:spcPct val="0"/>
                </a:spcBef>
                <a:spcAft>
                  <a:spcPct val="35000"/>
                </a:spcAft>
                <a:defRPr/>
              </a:pPr>
              <a:r>
                <a:rPr lang="en-GB" sz="900" dirty="0">
                  <a:solidFill>
                    <a:prstClr val="black"/>
                  </a:solidFill>
                  <a:latin typeface="Calibri" panose="020F0502020204030204" pitchFamily="34" charset="0"/>
                  <a:cs typeface="Calibri" panose="020F0502020204030204" pitchFamily="34" charset="0"/>
                </a:rPr>
                <a:t>q4a faculty engages with QI experts in the LMIC Government, Societies etc) to integrate training with national QI strategy</a:t>
              </a:r>
            </a:p>
          </p:txBody>
        </p:sp>
      </p:grpSp>
      <p:grpSp>
        <p:nvGrpSpPr>
          <p:cNvPr id="32" name="Group 31"/>
          <p:cNvGrpSpPr/>
          <p:nvPr/>
        </p:nvGrpSpPr>
        <p:grpSpPr>
          <a:xfrm>
            <a:off x="6633090" y="2539130"/>
            <a:ext cx="1837810" cy="416242"/>
            <a:chOff x="3827219" y="2817"/>
            <a:chExt cx="1365275" cy="416242"/>
          </a:xfrm>
          <a:solidFill>
            <a:schemeClr val="tx2">
              <a:lumMod val="20000"/>
              <a:lumOff val="80000"/>
            </a:schemeClr>
          </a:solidFill>
        </p:grpSpPr>
        <p:sp>
          <p:nvSpPr>
            <p:cNvPr id="33" name="Rounded Rectangle 32"/>
            <p:cNvSpPr/>
            <p:nvPr/>
          </p:nvSpPr>
          <p:spPr>
            <a:xfrm>
              <a:off x="3827219" y="2817"/>
              <a:ext cx="1365275" cy="416242"/>
            </a:xfrm>
            <a:prstGeom prst="roundRect">
              <a:avLst/>
            </a:prstGeom>
            <a:grpFill/>
            <a:ln>
              <a:solidFill>
                <a:schemeClr val="tx2">
                  <a:lumMod val="75000"/>
                </a:schemeClr>
              </a:solid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4" name="Rounded Rectangle 4"/>
            <p:cNvSpPr/>
            <p:nvPr/>
          </p:nvSpPr>
          <p:spPr>
            <a:xfrm>
              <a:off x="3922922" y="35499"/>
              <a:ext cx="1173867" cy="375604"/>
            </a:xfrm>
            <a:prstGeom prst="rect">
              <a:avLst/>
            </a:prstGeom>
            <a:grpFill/>
          </p:spPr>
          <p:style>
            <a:lnRef idx="0">
              <a:scrgbClr r="0" g="0" b="0"/>
            </a:lnRef>
            <a:fillRef idx="0">
              <a:scrgbClr r="0" g="0" b="0"/>
            </a:fillRef>
            <a:effectRef idx="0">
              <a:scrgbClr r="0" g="0" b="0"/>
            </a:effectRef>
            <a:fontRef idx="minor">
              <a:schemeClr val="lt1"/>
            </a:fontRef>
          </p:style>
          <p:txBody>
            <a:bodyPr lIns="5715" tIns="5715" rIns="5715" bIns="5715" spcCol="1270" anchor="ctr"/>
            <a:lstStyle/>
            <a:p>
              <a:pPr algn="ctr" defTabSz="397707">
                <a:lnSpc>
                  <a:spcPct val="90000"/>
                </a:lnSpc>
                <a:spcBef>
                  <a:spcPct val="0"/>
                </a:spcBef>
                <a:spcAft>
                  <a:spcPct val="35000"/>
                </a:spcAft>
                <a:defRPr/>
              </a:pPr>
              <a:r>
                <a:rPr lang="en-GB" sz="1000" dirty="0">
                  <a:solidFill>
                    <a:prstClr val="black"/>
                  </a:solidFill>
                  <a:latin typeface="Calibri" panose="020F0502020204030204" pitchFamily="34" charset="0"/>
                  <a:cs typeface="Calibri" panose="020F0502020204030204" pitchFamily="34" charset="0"/>
                </a:rPr>
                <a:t>Training of Trainers course is designed</a:t>
              </a:r>
            </a:p>
          </p:txBody>
        </p:sp>
      </p:grpSp>
      <p:cxnSp>
        <p:nvCxnSpPr>
          <p:cNvPr id="36" name="Straight Connector 35"/>
          <p:cNvCxnSpPr>
            <a:cxnSpLocks/>
          </p:cNvCxnSpPr>
          <p:nvPr/>
        </p:nvCxnSpPr>
        <p:spPr>
          <a:xfrm>
            <a:off x="1794510" y="4073576"/>
            <a:ext cx="537210" cy="0"/>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41" name="Rounded Rectangle 40"/>
          <p:cNvSpPr/>
          <p:nvPr/>
        </p:nvSpPr>
        <p:spPr>
          <a:xfrm>
            <a:off x="574993" y="188916"/>
            <a:ext cx="8175307" cy="8731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90912" tIns="45456" rIns="90912" bIns="45456" anchor="ctr"/>
          <a:lstStyle/>
          <a:p>
            <a:pPr algn="ctr">
              <a:defRPr/>
            </a:pPr>
            <a:r>
              <a:rPr lang="en-GB" sz="3200" b="1" dirty="0">
                <a:solidFill>
                  <a:prstClr val="white"/>
                </a:solidFill>
                <a:latin typeface="Calibri" panose="020F0502020204030204" pitchFamily="34" charset="0"/>
                <a:cs typeface="Calibri" panose="020F0502020204030204" pitchFamily="34" charset="0"/>
              </a:rPr>
              <a:t>Individual Project Plan: q4a /SPRINGBOARD</a:t>
            </a:r>
          </a:p>
        </p:txBody>
      </p:sp>
      <p:grpSp>
        <p:nvGrpSpPr>
          <p:cNvPr id="26" name="Group 25">
            <a:extLst>
              <a:ext uri="{FF2B5EF4-FFF2-40B4-BE49-F238E27FC236}">
                <a16:creationId xmlns:a16="http://schemas.microsoft.com/office/drawing/2014/main" id="{2F51C028-9F7A-FE47-B4C4-E7EDF6BD3038}"/>
              </a:ext>
            </a:extLst>
          </p:cNvPr>
          <p:cNvGrpSpPr/>
          <p:nvPr/>
        </p:nvGrpSpPr>
        <p:grpSpPr>
          <a:xfrm>
            <a:off x="6676980" y="4611810"/>
            <a:ext cx="1837812" cy="490050"/>
            <a:chOff x="3827219" y="2817"/>
            <a:chExt cx="1365275" cy="416242"/>
          </a:xfrm>
          <a:solidFill>
            <a:schemeClr val="tx2">
              <a:lumMod val="20000"/>
              <a:lumOff val="80000"/>
            </a:schemeClr>
          </a:solidFill>
        </p:grpSpPr>
        <p:sp>
          <p:nvSpPr>
            <p:cNvPr id="27" name="Rounded Rectangle 26">
              <a:extLst>
                <a:ext uri="{FF2B5EF4-FFF2-40B4-BE49-F238E27FC236}">
                  <a16:creationId xmlns:a16="http://schemas.microsoft.com/office/drawing/2014/main" id="{9F677A8D-213A-634D-A095-0E7BF6A50DDF}"/>
                </a:ext>
              </a:extLst>
            </p:cNvPr>
            <p:cNvSpPr/>
            <p:nvPr/>
          </p:nvSpPr>
          <p:spPr>
            <a:xfrm>
              <a:off x="3827219" y="2817"/>
              <a:ext cx="1365275" cy="416242"/>
            </a:xfrm>
            <a:prstGeom prst="roundRect">
              <a:avLst/>
            </a:prstGeom>
            <a:grpFill/>
            <a:ln>
              <a:solidFill>
                <a:schemeClr val="tx2">
                  <a:lumMod val="75000"/>
                </a:schemeClr>
              </a:solid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8" name="Rounded Rectangle 4">
              <a:extLst>
                <a:ext uri="{FF2B5EF4-FFF2-40B4-BE49-F238E27FC236}">
                  <a16:creationId xmlns:a16="http://schemas.microsoft.com/office/drawing/2014/main" id="{7D10341B-340D-8845-93D4-AB46DEAAEB31}"/>
                </a:ext>
              </a:extLst>
            </p:cNvPr>
            <p:cNvSpPr/>
            <p:nvPr/>
          </p:nvSpPr>
          <p:spPr>
            <a:xfrm>
              <a:off x="3922922" y="35499"/>
              <a:ext cx="1173867" cy="375604"/>
            </a:xfrm>
            <a:prstGeom prst="rect">
              <a:avLst/>
            </a:prstGeom>
            <a:grpFill/>
          </p:spPr>
          <p:style>
            <a:lnRef idx="0">
              <a:scrgbClr r="0" g="0" b="0"/>
            </a:lnRef>
            <a:fillRef idx="0">
              <a:scrgbClr r="0" g="0" b="0"/>
            </a:fillRef>
            <a:effectRef idx="0">
              <a:scrgbClr r="0" g="0" b="0"/>
            </a:effectRef>
            <a:fontRef idx="minor">
              <a:schemeClr val="lt1"/>
            </a:fontRef>
          </p:style>
          <p:txBody>
            <a:bodyPr lIns="5715" tIns="5715" rIns="5715" bIns="5715" spcCol="1270" anchor="ctr"/>
            <a:lstStyle/>
            <a:p>
              <a:pPr algn="ctr" defTabSz="397707">
                <a:lnSpc>
                  <a:spcPct val="90000"/>
                </a:lnSpc>
                <a:spcBef>
                  <a:spcPct val="0"/>
                </a:spcBef>
                <a:spcAft>
                  <a:spcPct val="35000"/>
                </a:spcAft>
                <a:defRPr/>
              </a:pPr>
              <a:r>
                <a:rPr lang="en-GB" sz="900" dirty="0">
                  <a:solidFill>
                    <a:prstClr val="black"/>
                  </a:solidFill>
                  <a:latin typeface="Calibri" panose="020F0502020204030204" pitchFamily="34" charset="0"/>
                  <a:cs typeface="Calibri" panose="020F0502020204030204" pitchFamily="34" charset="0"/>
                </a:rPr>
                <a:t>Further funding is sought in the LMIC, from </a:t>
              </a:r>
              <a:r>
                <a:rPr lang="en-GB" sz="900" dirty="0" err="1">
                  <a:solidFill>
                    <a:prstClr val="black"/>
                  </a:solidFill>
                  <a:latin typeface="Calibri" panose="020F0502020204030204" pitchFamily="34" charset="0"/>
                  <a:cs typeface="Calibri" panose="020F0502020204030204" pitchFamily="34" charset="0"/>
                </a:rPr>
                <a:t>DfID</a:t>
              </a:r>
              <a:r>
                <a:rPr lang="en-GB" sz="900" dirty="0">
                  <a:solidFill>
                    <a:prstClr val="black"/>
                  </a:solidFill>
                  <a:latin typeface="Calibri" panose="020F0502020204030204" pitchFamily="34" charset="0"/>
                  <a:cs typeface="Calibri" panose="020F0502020204030204" pitchFamily="34" charset="0"/>
                </a:rPr>
                <a:t> etc</a:t>
              </a:r>
            </a:p>
          </p:txBody>
        </p:sp>
      </p:grpSp>
      <p:sp>
        <p:nvSpPr>
          <p:cNvPr id="3" name="Slide Number Placeholder 2">
            <a:extLst>
              <a:ext uri="{FF2B5EF4-FFF2-40B4-BE49-F238E27FC236}">
                <a16:creationId xmlns:a16="http://schemas.microsoft.com/office/drawing/2014/main" id="{8713EF91-32EE-934C-A04B-5B6EA88480E1}"/>
              </a:ext>
            </a:extLst>
          </p:cNvPr>
          <p:cNvSpPr>
            <a:spLocks noGrp="1"/>
          </p:cNvSpPr>
          <p:nvPr>
            <p:ph type="sldNum" sz="quarter" idx="12"/>
          </p:nvPr>
        </p:nvSpPr>
        <p:spPr/>
        <p:txBody>
          <a:bodyPr/>
          <a:lstStyle/>
          <a:p>
            <a:pPr>
              <a:defRPr/>
            </a:pPr>
            <a:fld id="{98433D6A-B548-422D-9A95-C07356A4AF1B}" type="slidenum">
              <a:rPr lang="en-GB" smtClean="0"/>
              <a:pPr>
                <a:defRPr/>
              </a:pPr>
              <a:t>27</a:t>
            </a:fld>
            <a:endParaRPr lang="en-GB"/>
          </a:p>
        </p:txBody>
      </p:sp>
    </p:spTree>
    <p:extLst>
      <p:ext uri="{BB962C8B-B14F-4D97-AF65-F5344CB8AC3E}">
        <p14:creationId xmlns:p14="http://schemas.microsoft.com/office/powerpoint/2010/main" val="3866630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30F07B48-9FD2-9B4D-8214-DCDF9BFABB84}"/>
              </a:ext>
            </a:extLst>
          </p:cNvPr>
          <p:cNvGraphicFramePr>
            <a:graphicFrameLocks noGrp="1"/>
          </p:cNvGraphicFramePr>
          <p:nvPr>
            <p:extLst>
              <p:ext uri="{D42A27DB-BD31-4B8C-83A1-F6EECF244321}">
                <p14:modId xmlns:p14="http://schemas.microsoft.com/office/powerpoint/2010/main" val="2177654436"/>
              </p:ext>
            </p:extLst>
          </p:nvPr>
        </p:nvGraphicFramePr>
        <p:xfrm>
          <a:off x="685797" y="1408430"/>
          <a:ext cx="7912099" cy="3549650"/>
        </p:xfrm>
        <a:graphic>
          <a:graphicData uri="http://schemas.openxmlformats.org/drawingml/2006/table">
            <a:tbl>
              <a:tblPr firstRow="1" bandRow="1">
                <a:tableStyleId>{F5AB1C69-6EDB-4FF4-983F-18BD219EF322}</a:tableStyleId>
              </a:tblPr>
              <a:tblGrid>
                <a:gridCol w="7912099">
                  <a:extLst>
                    <a:ext uri="{9D8B030D-6E8A-4147-A177-3AD203B41FA5}">
                      <a16:colId xmlns:a16="http://schemas.microsoft.com/office/drawing/2014/main" val="2735229103"/>
                    </a:ext>
                  </a:extLst>
                </a:gridCol>
              </a:tblGrid>
              <a:tr h="269240">
                <a:tc>
                  <a:txBody>
                    <a:bodyPr/>
                    <a:lstStyle/>
                    <a:p>
                      <a:r>
                        <a:rPr lang="en-US" sz="1600" b="1" dirty="0">
                          <a:solidFill>
                            <a:schemeClr val="tx1"/>
                          </a:solidFill>
                          <a:latin typeface="Calibri" panose="020F0502020204030204" pitchFamily="34" charset="0"/>
                          <a:cs typeface="Calibri" panose="020F0502020204030204" pitchFamily="34" charset="0"/>
                        </a:rPr>
                        <a:t>2019-20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solidFill>
                  </a:tcPr>
                </a:tc>
                <a:extLst>
                  <a:ext uri="{0D108BD9-81ED-4DB2-BD59-A6C34878D82A}">
                    <a16:rowId xmlns:a16="http://schemas.microsoft.com/office/drawing/2014/main" val="1362225522"/>
                  </a:ext>
                </a:extLst>
              </a:tr>
              <a:tr h="370840">
                <a:tc>
                  <a:txBody>
                    <a:bodyPr/>
                    <a:lstStyle/>
                    <a:p>
                      <a:r>
                        <a:rPr lang="en-US" sz="1200" b="0" dirty="0">
                          <a:solidFill>
                            <a:schemeClr val="tx1"/>
                          </a:solidFill>
                          <a:latin typeface="Calibri" panose="020F0502020204030204" pitchFamily="34" charset="0"/>
                          <a:cs typeface="Calibri" panose="020F0502020204030204" pitchFamily="34" charset="0"/>
                        </a:rPr>
                        <a:t>Deliver Springboard Foundation &amp; Advanced courses in Laikipia and </a:t>
                      </a:r>
                      <a:r>
                        <a:rPr lang="en-US" sz="1200" b="0" dirty="0" err="1">
                          <a:solidFill>
                            <a:schemeClr val="tx1"/>
                          </a:solidFill>
                          <a:latin typeface="Calibri" panose="020F0502020204030204" pitchFamily="34" charset="0"/>
                          <a:cs typeface="Calibri" panose="020F0502020204030204" pitchFamily="34" charset="0"/>
                        </a:rPr>
                        <a:t>Marsabit</a:t>
                      </a:r>
                      <a:r>
                        <a:rPr lang="en-US" sz="1200" b="0" dirty="0">
                          <a:solidFill>
                            <a:schemeClr val="tx1"/>
                          </a:solidFill>
                          <a:latin typeface="Calibri" panose="020F0502020204030204" pitchFamily="34" charset="0"/>
                          <a:cs typeface="Calibri" panose="020F0502020204030204" pitchFamily="34" charset="0"/>
                        </a:rPr>
                        <a:t> and other counties if funded by the County Governments in Kenya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159249654"/>
                  </a:ext>
                </a:extLst>
              </a:tr>
              <a:tr h="288290">
                <a:tc>
                  <a:txBody>
                    <a:bodyPr/>
                    <a:lstStyle/>
                    <a:p>
                      <a:r>
                        <a:rPr lang="en-US" sz="1200" b="0" dirty="0">
                          <a:solidFill>
                            <a:schemeClr val="tx1"/>
                          </a:solidFill>
                          <a:latin typeface="Calibri" panose="020F0502020204030204" pitchFamily="34" charset="0"/>
                          <a:cs typeface="Calibri" panose="020F0502020204030204" pitchFamily="34" charset="0"/>
                        </a:rPr>
                        <a:t>Deliver a Springboard pilot </a:t>
                      </a:r>
                      <a:r>
                        <a:rPr lang="en-US" sz="1200" b="0" dirty="0" err="1">
                          <a:solidFill>
                            <a:schemeClr val="tx1"/>
                          </a:solidFill>
                          <a:latin typeface="Calibri" panose="020F0502020204030204" pitchFamily="34" charset="0"/>
                          <a:cs typeface="Calibri" panose="020F0502020204030204" pitchFamily="34" charset="0"/>
                        </a:rPr>
                        <a:t>programme</a:t>
                      </a:r>
                      <a:r>
                        <a:rPr lang="en-US" sz="1200" b="0" dirty="0">
                          <a:solidFill>
                            <a:schemeClr val="tx1"/>
                          </a:solidFill>
                          <a:latin typeface="Calibri" panose="020F0502020204030204" pitchFamily="34" charset="0"/>
                          <a:cs typeface="Calibri" panose="020F0502020204030204" pitchFamily="34" charset="0"/>
                        </a:rPr>
                        <a:t> in Uganda in association with University of Edinburgh (EMERGE) if funding is secured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395361576"/>
                  </a:ext>
                </a:extLst>
              </a:tr>
              <a:tr h="0">
                <a:tc>
                  <a:txBody>
                    <a:bodyPr/>
                    <a:lstStyle/>
                    <a:p>
                      <a:r>
                        <a:rPr lang="en-US" sz="1200" b="0" dirty="0">
                          <a:solidFill>
                            <a:schemeClr val="tx1"/>
                          </a:solidFill>
                          <a:latin typeface="Calibri" panose="020F0502020204030204" pitchFamily="34" charset="0"/>
                          <a:cs typeface="Calibri" panose="020F0502020204030204" pitchFamily="34" charset="0"/>
                        </a:rPr>
                        <a:t>Develop a Train the Trainers outline for QI and Leadership faculty in collaboration with the Ministry of Health Kenya &amp; SQHK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034050899"/>
                  </a:ext>
                </a:extLst>
              </a:tr>
              <a:tr h="0">
                <a:tc>
                  <a:txBody>
                    <a:bodyPr/>
                    <a:lstStyle/>
                    <a:p>
                      <a:r>
                        <a:rPr lang="en-US" sz="1200" b="0" dirty="0">
                          <a:solidFill>
                            <a:schemeClr val="tx1"/>
                          </a:solidFill>
                          <a:latin typeface="Calibri" panose="020F0502020204030204" pitchFamily="34" charset="0"/>
                          <a:cs typeface="Calibri" panose="020F0502020204030204" pitchFamily="34" charset="0"/>
                        </a:rPr>
                        <a:t>Build relationships with Jacaranda Health and other potential partners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3837995608"/>
                  </a:ext>
                </a:extLst>
              </a:tr>
              <a:tr h="182880">
                <a:tc>
                  <a:txBody>
                    <a:bodyPr/>
                    <a:lstStyle/>
                    <a:p>
                      <a:r>
                        <a:rPr lang="en-US" sz="1200" b="0" dirty="0">
                          <a:solidFill>
                            <a:schemeClr val="tx1"/>
                          </a:solidFill>
                          <a:latin typeface="Calibri" panose="020F0502020204030204" pitchFamily="34" charset="0"/>
                          <a:cs typeface="Calibri" panose="020F0502020204030204" pitchFamily="34" charset="0"/>
                        </a:rPr>
                        <a:t>Discuss accreditation with AMREF/Strathmore/Plymouth Universities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428131500"/>
                  </a:ext>
                </a:extLst>
              </a:tr>
              <a:tr h="1854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latin typeface="Calibri" panose="020F0502020204030204" pitchFamily="34" charset="0"/>
                          <a:cs typeface="Calibri" panose="020F0502020204030204" pitchFamily="34" charset="0"/>
                        </a:rPr>
                        <a:t>Participate in newly formed Society for Quality Healthcare in Kenya (SQHK) and build links with the World Bank </a:t>
                      </a:r>
                      <a:r>
                        <a:rPr lang="en-US" sz="1200" b="0" dirty="0" err="1">
                          <a:solidFill>
                            <a:schemeClr val="tx1"/>
                          </a:solidFill>
                          <a:latin typeface="Calibri" panose="020F0502020204030204" pitchFamily="34" charset="0"/>
                          <a:cs typeface="Calibri" panose="020F0502020204030204" pitchFamily="34" charset="0"/>
                        </a:rPr>
                        <a:t>etc</a:t>
                      </a:r>
                      <a:endParaRPr lang="en-US" sz="1200" b="0" dirty="0">
                        <a:solidFill>
                          <a:schemeClr val="tx1"/>
                        </a:solidFill>
                        <a:latin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latin typeface="Calibri" panose="020F0502020204030204" pitchFamily="34" charset="0"/>
                          <a:cs typeface="Calibri" panose="020F0502020204030204" pitchFamily="34" charset="0"/>
                        </a:rPr>
                        <a:t>Apply for </a:t>
                      </a:r>
                      <a:r>
                        <a:rPr lang="en-US" sz="1200" b="0" dirty="0" err="1">
                          <a:solidFill>
                            <a:schemeClr val="tx1"/>
                          </a:solidFill>
                          <a:latin typeface="Calibri" panose="020F0502020204030204" pitchFamily="34" charset="0"/>
                          <a:cs typeface="Calibri" panose="020F0502020204030204" pitchFamily="34" charset="0"/>
                        </a:rPr>
                        <a:t>DfID</a:t>
                      </a:r>
                      <a:r>
                        <a:rPr lang="en-US" sz="1200" b="0" dirty="0">
                          <a:solidFill>
                            <a:schemeClr val="tx1"/>
                          </a:solidFill>
                          <a:latin typeface="Calibri" panose="020F0502020204030204" pitchFamily="34" charset="0"/>
                          <a:cs typeface="Calibri" panose="020F0502020204030204" pitchFamily="34" charset="0"/>
                        </a:rPr>
                        <a:t> Small Charities Challenge Fund (SCCF) and other grants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565490320"/>
                  </a:ext>
                </a:extLst>
              </a:tr>
              <a:tr h="1854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latin typeface="Calibri" panose="020F0502020204030204" pitchFamily="34" charset="0"/>
                          <a:cs typeface="Calibri" panose="020F0502020204030204" pitchFamily="34" charset="0"/>
                        </a:rPr>
                        <a:t>Develop Springboard 3 – further development for Springboard faculty in QI related topics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latin typeface="Calibri" panose="020F0502020204030204" pitchFamily="34" charset="0"/>
                          <a:cs typeface="Calibri" panose="020F0502020204030204" pitchFamily="34" charset="0"/>
                        </a:rPr>
                        <a:t>(</a:t>
                      </a:r>
                      <a:r>
                        <a:rPr lang="en-US" sz="1200" b="0" dirty="0" err="1">
                          <a:solidFill>
                            <a:schemeClr val="tx1"/>
                          </a:solidFill>
                          <a:latin typeface="Calibri" panose="020F0502020204030204" pitchFamily="34" charset="0"/>
                          <a:cs typeface="Calibri" panose="020F0502020204030204" pitchFamily="34" charset="0"/>
                        </a:rPr>
                        <a:t>eg</a:t>
                      </a:r>
                      <a:r>
                        <a:rPr lang="en-US" sz="1200" b="0" dirty="0">
                          <a:solidFill>
                            <a:schemeClr val="tx1"/>
                          </a:solidFill>
                          <a:latin typeface="Calibri" panose="020F0502020204030204" pitchFamily="34" charset="0"/>
                          <a:cs typeface="Calibri" panose="020F0502020204030204" pitchFamily="34" charset="0"/>
                        </a:rPr>
                        <a:t> Patient Safety, Patient-</a:t>
                      </a:r>
                      <a:r>
                        <a:rPr lang="en-US" sz="1200" b="0" dirty="0" err="1">
                          <a:solidFill>
                            <a:schemeClr val="tx1"/>
                          </a:solidFill>
                          <a:latin typeface="Calibri" panose="020F0502020204030204" pitchFamily="34" charset="0"/>
                          <a:cs typeface="Calibri" panose="020F0502020204030204" pitchFamily="34" charset="0"/>
                        </a:rPr>
                        <a:t>centred</a:t>
                      </a:r>
                      <a:r>
                        <a:rPr lang="en-US" sz="1200" b="0" dirty="0">
                          <a:solidFill>
                            <a:schemeClr val="tx1"/>
                          </a:solidFill>
                          <a:latin typeface="Calibri" panose="020F0502020204030204" pitchFamily="34" charset="0"/>
                          <a:cs typeface="Calibri" panose="020F0502020204030204" pitchFamily="34" charset="0"/>
                        </a:rPr>
                        <a:t> care, Human Factors, environmental sustainability, coaching, advanced flow)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3461351215"/>
                  </a:ext>
                </a:extLst>
              </a:tr>
              <a:tr h="1854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latin typeface="Calibri" panose="020F0502020204030204" pitchFamily="34" charset="0"/>
                          <a:cs typeface="Calibri" panose="020F0502020204030204" pitchFamily="34" charset="0"/>
                        </a:rPr>
                        <a:t>Test delivery of Springboard 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888352446"/>
                  </a:ext>
                </a:extLst>
              </a:tr>
              <a:tr h="1854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latin typeface="Calibri" panose="020F0502020204030204" pitchFamily="34" charset="0"/>
                          <a:cs typeface="Calibri" panose="020F0502020204030204" pitchFamily="34" charset="0"/>
                        </a:rPr>
                        <a:t>Funding dependent – assist in the implementation of UHC/NHIF cover in the 4 pilot counties in Kenya and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latin typeface="Calibri" panose="020F0502020204030204" pitchFamily="34" charset="0"/>
                          <a:cs typeface="Calibri" panose="020F0502020204030204" pitchFamily="34" charset="0"/>
                        </a:rPr>
                        <a:t>implement research to accompany any roll-out of the </a:t>
                      </a:r>
                      <a:r>
                        <a:rPr lang="en-US" sz="1200" b="0" dirty="0" err="1">
                          <a:solidFill>
                            <a:schemeClr val="tx1"/>
                          </a:solidFill>
                          <a:latin typeface="Calibri" panose="020F0502020204030204" pitchFamily="34" charset="0"/>
                          <a:cs typeface="Calibri" panose="020F0502020204030204" pitchFamily="34" charset="0"/>
                        </a:rPr>
                        <a:t>programme</a:t>
                      </a:r>
                      <a:endParaRPr lang="en-US" sz="12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939054477"/>
                  </a:ext>
                </a:extLst>
              </a:tr>
            </a:tbl>
          </a:graphicData>
        </a:graphic>
      </p:graphicFrame>
      <p:sp>
        <p:nvSpPr>
          <p:cNvPr id="7" name="Title 4">
            <a:extLst>
              <a:ext uri="{FF2B5EF4-FFF2-40B4-BE49-F238E27FC236}">
                <a16:creationId xmlns:a16="http://schemas.microsoft.com/office/drawing/2014/main" id="{CD04EF07-D3A2-6F44-82ED-5AA3E2C113F2}"/>
              </a:ext>
            </a:extLst>
          </p:cNvPr>
          <p:cNvSpPr>
            <a:spLocks noGrp="1"/>
          </p:cNvSpPr>
          <p:nvPr>
            <p:ph type="title"/>
          </p:nvPr>
        </p:nvSpPr>
        <p:spPr>
          <a:xfrm>
            <a:off x="685799" y="381000"/>
            <a:ext cx="7912100" cy="749300"/>
          </a:xfrm>
          <a:solidFill>
            <a:schemeClr val="accent5">
              <a:lumMod val="40000"/>
              <a:lumOff val="60000"/>
            </a:schemeClr>
          </a:solidFill>
          <a:ln>
            <a:solidFill>
              <a:schemeClr val="tx1"/>
            </a:solidFill>
          </a:ln>
        </p:spPr>
        <p:txBody>
          <a:bodyPr/>
          <a:lstStyle/>
          <a:p>
            <a:r>
              <a:rPr lang="en-US" sz="4000" b="1" dirty="0">
                <a:latin typeface="Calibri" panose="020F0502020204030204" pitchFamily="34" charset="0"/>
                <a:cs typeface="Calibri" panose="020F0502020204030204" pitchFamily="34" charset="0"/>
              </a:rPr>
              <a:t>q4a/Springboard plan 2019-23</a:t>
            </a:r>
          </a:p>
        </p:txBody>
      </p:sp>
      <p:graphicFrame>
        <p:nvGraphicFramePr>
          <p:cNvPr id="10" name="Table 9">
            <a:extLst>
              <a:ext uri="{FF2B5EF4-FFF2-40B4-BE49-F238E27FC236}">
                <a16:creationId xmlns:a16="http://schemas.microsoft.com/office/drawing/2014/main" id="{2A32638A-79A9-FD4E-BDB6-C5F93A040AA4}"/>
              </a:ext>
            </a:extLst>
          </p:cNvPr>
          <p:cNvGraphicFramePr>
            <a:graphicFrameLocks noGrp="1"/>
          </p:cNvGraphicFramePr>
          <p:nvPr>
            <p:extLst>
              <p:ext uri="{D42A27DB-BD31-4B8C-83A1-F6EECF244321}">
                <p14:modId xmlns:p14="http://schemas.microsoft.com/office/powerpoint/2010/main" val="2312621017"/>
              </p:ext>
            </p:extLst>
          </p:nvPr>
        </p:nvGraphicFramePr>
        <p:xfrm>
          <a:off x="685797" y="5132528"/>
          <a:ext cx="7912099" cy="1163341"/>
        </p:xfrm>
        <a:graphic>
          <a:graphicData uri="http://schemas.openxmlformats.org/drawingml/2006/table">
            <a:tbl>
              <a:tblPr firstRow="1" bandRow="1">
                <a:tableStyleId>{F5AB1C69-6EDB-4FF4-983F-18BD219EF322}</a:tableStyleId>
              </a:tblPr>
              <a:tblGrid>
                <a:gridCol w="7912099">
                  <a:extLst>
                    <a:ext uri="{9D8B030D-6E8A-4147-A177-3AD203B41FA5}">
                      <a16:colId xmlns:a16="http://schemas.microsoft.com/office/drawing/2014/main" val="2735229103"/>
                    </a:ext>
                  </a:extLst>
                </a:gridCol>
              </a:tblGrid>
              <a:tr h="269240">
                <a:tc>
                  <a:txBody>
                    <a:bodyPr/>
                    <a:lstStyle/>
                    <a:p>
                      <a:r>
                        <a:rPr lang="en-US" sz="1600" b="1" dirty="0">
                          <a:solidFill>
                            <a:schemeClr val="tx1"/>
                          </a:solidFill>
                          <a:latin typeface="Calibri" panose="020F0502020204030204" pitchFamily="34" charset="0"/>
                          <a:cs typeface="Calibri" panose="020F0502020204030204" pitchFamily="34" charset="0"/>
                        </a:rPr>
                        <a:t>2021-23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solidFill>
                  </a:tcPr>
                </a:tc>
                <a:extLst>
                  <a:ext uri="{0D108BD9-81ED-4DB2-BD59-A6C34878D82A}">
                    <a16:rowId xmlns:a16="http://schemas.microsoft.com/office/drawing/2014/main" val="1362225522"/>
                  </a:ext>
                </a:extLst>
              </a:tr>
              <a:tr h="219710">
                <a:tc>
                  <a:txBody>
                    <a:bodyPr/>
                    <a:lstStyle/>
                    <a:p>
                      <a:r>
                        <a:rPr lang="en-US" sz="1200" b="0" dirty="0">
                          <a:solidFill>
                            <a:schemeClr val="tx1"/>
                          </a:solidFill>
                          <a:latin typeface="Calibri" panose="020F0502020204030204" pitchFamily="34" charset="0"/>
                          <a:cs typeface="Calibri" panose="020F0502020204030204" pitchFamily="34" charset="0"/>
                        </a:rPr>
                        <a:t>Funding dependent – assist in the implementation of UHC/NHIF cover in the 4 pilot counties in Kenya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159249654"/>
                  </a:ext>
                </a:extLst>
              </a:tr>
              <a:tr h="224790">
                <a:tc>
                  <a:txBody>
                    <a:bodyPr/>
                    <a:lstStyle/>
                    <a:p>
                      <a:r>
                        <a:rPr lang="en-US" sz="1200" b="0" dirty="0">
                          <a:solidFill>
                            <a:schemeClr val="tx1"/>
                          </a:solidFill>
                          <a:latin typeface="Calibri" panose="020F0502020204030204" pitchFamily="34" charset="0"/>
                          <a:cs typeface="Calibri" panose="020F0502020204030204" pitchFamily="34" charset="0"/>
                        </a:rPr>
                        <a:t>Assist in the building of Springboard faculty in Kenya and possibly Uganda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034050899"/>
                  </a:ext>
                </a:extLst>
              </a:tr>
              <a:tr h="279421">
                <a:tc>
                  <a:txBody>
                    <a:bodyPr/>
                    <a:lstStyle/>
                    <a:p>
                      <a:r>
                        <a:rPr lang="en-US" sz="1200" b="0" dirty="0">
                          <a:solidFill>
                            <a:schemeClr val="tx1"/>
                          </a:solidFill>
                          <a:latin typeface="Calibri" panose="020F0502020204030204" pitchFamily="34" charset="0"/>
                          <a:cs typeface="Calibri" panose="020F0502020204030204" pitchFamily="34" charset="0"/>
                        </a:rPr>
                        <a:t>Deliver further </a:t>
                      </a:r>
                      <a:r>
                        <a:rPr lang="en-US" sz="1200" b="0" dirty="0" err="1">
                          <a:solidFill>
                            <a:schemeClr val="tx1"/>
                          </a:solidFill>
                          <a:latin typeface="Calibri" panose="020F0502020204030204" pitchFamily="34" charset="0"/>
                          <a:cs typeface="Calibri" panose="020F0502020204030204" pitchFamily="34" charset="0"/>
                        </a:rPr>
                        <a:t>programmes</a:t>
                      </a:r>
                      <a:r>
                        <a:rPr lang="en-US" sz="1200" b="0" dirty="0">
                          <a:solidFill>
                            <a:schemeClr val="tx1"/>
                          </a:solidFill>
                          <a:latin typeface="Calibri" panose="020F0502020204030204" pitchFamily="34" charset="0"/>
                          <a:cs typeface="Calibri" panose="020F0502020204030204" pitchFamily="34" charset="0"/>
                        </a:rPr>
                        <a:t> jointly with Kenyan faculty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428131500"/>
                  </a:ext>
                </a:extLst>
              </a:tr>
            </a:tbl>
          </a:graphicData>
        </a:graphic>
      </p:graphicFrame>
      <p:sp>
        <p:nvSpPr>
          <p:cNvPr id="3" name="Slide Number Placeholder 2">
            <a:extLst>
              <a:ext uri="{FF2B5EF4-FFF2-40B4-BE49-F238E27FC236}">
                <a16:creationId xmlns:a16="http://schemas.microsoft.com/office/drawing/2014/main" id="{68A001EB-DD5B-D54A-AE26-57F952215CCF}"/>
              </a:ext>
            </a:extLst>
          </p:cNvPr>
          <p:cNvSpPr>
            <a:spLocks noGrp="1"/>
          </p:cNvSpPr>
          <p:nvPr>
            <p:ph type="sldNum" sz="quarter" idx="12"/>
          </p:nvPr>
        </p:nvSpPr>
        <p:spPr/>
        <p:txBody>
          <a:bodyPr/>
          <a:lstStyle/>
          <a:p>
            <a:pPr>
              <a:defRPr/>
            </a:pPr>
            <a:fld id="{6530AFDF-F600-CC4A-A0EC-7FFB1C4B99FD}" type="slidenum">
              <a:rPr lang="en-GB" altLang="en-US" smtClean="0"/>
              <a:pPr>
                <a:defRPr/>
              </a:pPr>
              <a:t>28</a:t>
            </a:fld>
            <a:endParaRPr lang="en-GB" altLang="en-US"/>
          </a:p>
        </p:txBody>
      </p:sp>
    </p:spTree>
    <p:extLst>
      <p:ext uri="{BB962C8B-B14F-4D97-AF65-F5344CB8AC3E}">
        <p14:creationId xmlns:p14="http://schemas.microsoft.com/office/powerpoint/2010/main" val="22002789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3E8878-A456-2844-B079-826EA531AE55}"/>
              </a:ext>
            </a:extLst>
          </p:cNvPr>
          <p:cNvSpPr>
            <a:spLocks noGrp="1"/>
          </p:cNvSpPr>
          <p:nvPr>
            <p:ph type="title"/>
          </p:nvPr>
        </p:nvSpPr>
        <p:spPr>
          <a:xfrm>
            <a:off x="400051" y="139700"/>
            <a:ext cx="8460104" cy="952500"/>
          </a:xfrm>
          <a:solidFill>
            <a:schemeClr val="accent5">
              <a:lumMod val="40000"/>
              <a:lumOff val="60000"/>
            </a:schemeClr>
          </a:solidFill>
        </p:spPr>
        <p:txBody>
          <a:bodyPr/>
          <a:lstStyle/>
          <a:p>
            <a:r>
              <a:rPr lang="en-US" sz="3200" b="1" dirty="0">
                <a:latin typeface="Calibri" panose="020F0502020204030204" pitchFamily="34" charset="0"/>
                <a:cs typeface="Calibri" panose="020F0502020204030204" pitchFamily="34" charset="0"/>
              </a:rPr>
              <a:t>Project measures: q4a/ Springboard Kenya</a:t>
            </a:r>
          </a:p>
        </p:txBody>
      </p:sp>
      <p:graphicFrame>
        <p:nvGraphicFramePr>
          <p:cNvPr id="5" name="Content Placeholder 4">
            <a:extLst>
              <a:ext uri="{FF2B5EF4-FFF2-40B4-BE49-F238E27FC236}">
                <a16:creationId xmlns:a16="http://schemas.microsoft.com/office/drawing/2014/main" id="{B204F9E0-CECC-A64F-9620-3CD3B4BFE676}"/>
              </a:ext>
            </a:extLst>
          </p:cNvPr>
          <p:cNvGraphicFramePr>
            <a:graphicFrameLocks noGrp="1"/>
          </p:cNvGraphicFramePr>
          <p:nvPr>
            <p:ph idx="1"/>
            <p:extLst>
              <p:ext uri="{D42A27DB-BD31-4B8C-83A1-F6EECF244321}">
                <p14:modId xmlns:p14="http://schemas.microsoft.com/office/powerpoint/2010/main" val="224090395"/>
              </p:ext>
            </p:extLst>
          </p:nvPr>
        </p:nvGraphicFramePr>
        <p:xfrm>
          <a:off x="400050" y="1397000"/>
          <a:ext cx="8460105" cy="4566121"/>
        </p:xfrm>
        <a:graphic>
          <a:graphicData uri="http://schemas.openxmlformats.org/drawingml/2006/table">
            <a:tbl>
              <a:tblPr firstRow="1" bandRow="1">
                <a:tableStyleId>{5C22544A-7EE6-4342-B048-85BDC9FD1C3A}</a:tableStyleId>
              </a:tblPr>
              <a:tblGrid>
                <a:gridCol w="2043347">
                  <a:extLst>
                    <a:ext uri="{9D8B030D-6E8A-4147-A177-3AD203B41FA5}">
                      <a16:colId xmlns:a16="http://schemas.microsoft.com/office/drawing/2014/main" val="235231449"/>
                    </a:ext>
                  </a:extLst>
                </a:gridCol>
                <a:gridCol w="614596">
                  <a:extLst>
                    <a:ext uri="{9D8B030D-6E8A-4147-A177-3AD203B41FA5}">
                      <a16:colId xmlns:a16="http://schemas.microsoft.com/office/drawing/2014/main" val="1319832848"/>
                    </a:ext>
                  </a:extLst>
                </a:gridCol>
                <a:gridCol w="689548">
                  <a:extLst>
                    <a:ext uri="{9D8B030D-6E8A-4147-A177-3AD203B41FA5}">
                      <a16:colId xmlns:a16="http://schemas.microsoft.com/office/drawing/2014/main" val="1667423941"/>
                    </a:ext>
                  </a:extLst>
                </a:gridCol>
                <a:gridCol w="689548">
                  <a:extLst>
                    <a:ext uri="{9D8B030D-6E8A-4147-A177-3AD203B41FA5}">
                      <a16:colId xmlns:a16="http://schemas.microsoft.com/office/drawing/2014/main" val="290670642"/>
                    </a:ext>
                  </a:extLst>
                </a:gridCol>
                <a:gridCol w="674557">
                  <a:extLst>
                    <a:ext uri="{9D8B030D-6E8A-4147-A177-3AD203B41FA5}">
                      <a16:colId xmlns:a16="http://schemas.microsoft.com/office/drawing/2014/main" val="1692550993"/>
                    </a:ext>
                  </a:extLst>
                </a:gridCol>
                <a:gridCol w="719528">
                  <a:extLst>
                    <a:ext uri="{9D8B030D-6E8A-4147-A177-3AD203B41FA5}">
                      <a16:colId xmlns:a16="http://schemas.microsoft.com/office/drawing/2014/main" val="4083753047"/>
                    </a:ext>
                  </a:extLst>
                </a:gridCol>
                <a:gridCol w="614596">
                  <a:extLst>
                    <a:ext uri="{9D8B030D-6E8A-4147-A177-3AD203B41FA5}">
                      <a16:colId xmlns:a16="http://schemas.microsoft.com/office/drawing/2014/main" val="919209113"/>
                    </a:ext>
                  </a:extLst>
                </a:gridCol>
                <a:gridCol w="569627">
                  <a:extLst>
                    <a:ext uri="{9D8B030D-6E8A-4147-A177-3AD203B41FA5}">
                      <a16:colId xmlns:a16="http://schemas.microsoft.com/office/drawing/2014/main" val="2590548953"/>
                    </a:ext>
                  </a:extLst>
                </a:gridCol>
                <a:gridCol w="614596">
                  <a:extLst>
                    <a:ext uri="{9D8B030D-6E8A-4147-A177-3AD203B41FA5}">
                      <a16:colId xmlns:a16="http://schemas.microsoft.com/office/drawing/2014/main" val="3520950907"/>
                    </a:ext>
                  </a:extLst>
                </a:gridCol>
                <a:gridCol w="614597">
                  <a:extLst>
                    <a:ext uri="{9D8B030D-6E8A-4147-A177-3AD203B41FA5}">
                      <a16:colId xmlns:a16="http://schemas.microsoft.com/office/drawing/2014/main" val="3778470810"/>
                    </a:ext>
                  </a:extLst>
                </a:gridCol>
                <a:gridCol w="615565">
                  <a:extLst>
                    <a:ext uri="{9D8B030D-6E8A-4147-A177-3AD203B41FA5}">
                      <a16:colId xmlns:a16="http://schemas.microsoft.com/office/drawing/2014/main" val="2263469484"/>
                    </a:ext>
                  </a:extLst>
                </a:gridCol>
              </a:tblGrid>
              <a:tr h="297437">
                <a:tc rowSpan="2">
                  <a:txBody>
                    <a:bodyPr/>
                    <a:lstStyle/>
                    <a:p>
                      <a:pPr algn="ctr"/>
                      <a:r>
                        <a:rPr lang="en-US" sz="1200" dirty="0">
                          <a:latin typeface="Calibri" panose="020F0502020204030204" pitchFamily="34" charset="0"/>
                          <a:cs typeface="Calibri" panose="020F0502020204030204" pitchFamily="34" charset="0"/>
                        </a:rPr>
                        <a:t>Measure</a:t>
                      </a:r>
                    </a:p>
                    <a:p>
                      <a:pPr algn="ctr"/>
                      <a:r>
                        <a:rPr lang="en-US" sz="1200" i="1" dirty="0">
                          <a:latin typeface="Calibri" panose="020F0502020204030204" pitchFamily="34" charset="0"/>
                          <a:cs typeface="Calibri" panose="020F0502020204030204" pitchFamily="34" charset="0"/>
                        </a:rPr>
                        <a:t>to be </a:t>
                      </a:r>
                      <a:r>
                        <a:rPr lang="en-US" sz="1200" i="1" dirty="0" err="1">
                          <a:latin typeface="Calibri" panose="020F0502020204030204" pitchFamily="34" charset="0"/>
                          <a:cs typeface="Calibri" panose="020F0502020204030204" pitchFamily="34" charset="0"/>
                        </a:rPr>
                        <a:t>finalised</a:t>
                      </a:r>
                      <a:endParaRPr lang="en-US" sz="1200" i="1" dirty="0">
                        <a:latin typeface="Calibri" panose="020F0502020204030204" pitchFamily="34" charset="0"/>
                        <a:cs typeface="Calibri" panose="020F0502020204030204" pitchFamily="34" charset="0"/>
                      </a:endParaRPr>
                    </a:p>
                  </a:txBody>
                  <a:tcPr>
                    <a:solidFill>
                      <a:schemeClr val="accent1"/>
                    </a:solidFill>
                  </a:tcPr>
                </a:tc>
                <a:tc gridSpan="2">
                  <a:txBody>
                    <a:bodyPr/>
                    <a:lstStyle/>
                    <a:p>
                      <a:pPr algn="ctr"/>
                      <a:r>
                        <a:rPr lang="en-US" sz="1200" dirty="0">
                          <a:latin typeface="Calibri" panose="020F0502020204030204" pitchFamily="34" charset="0"/>
                          <a:cs typeface="Calibri" panose="020F0502020204030204" pitchFamily="34" charset="0"/>
                        </a:rPr>
                        <a:t>2019</a:t>
                      </a:r>
                    </a:p>
                  </a:txBody>
                  <a:tcPr>
                    <a:solidFill>
                      <a:schemeClr val="accent1"/>
                    </a:solidFill>
                  </a:tcPr>
                </a:tc>
                <a:tc hMerge="1">
                  <a:txBody>
                    <a:bodyPr/>
                    <a:lstStyle/>
                    <a:p>
                      <a:endParaRPr lang="en-US"/>
                    </a:p>
                  </a:txBody>
                  <a:tcPr/>
                </a:tc>
                <a:tc gridSpan="2">
                  <a:txBody>
                    <a:bodyPr/>
                    <a:lstStyle/>
                    <a:p>
                      <a:pPr algn="ctr"/>
                      <a:r>
                        <a:rPr lang="en-US" sz="1200" dirty="0">
                          <a:latin typeface="Calibri" panose="020F0502020204030204" pitchFamily="34" charset="0"/>
                          <a:cs typeface="Calibri" panose="020F0502020204030204" pitchFamily="34" charset="0"/>
                        </a:rPr>
                        <a:t>2020</a:t>
                      </a:r>
                    </a:p>
                  </a:txBody>
                  <a:tcPr>
                    <a:solidFill>
                      <a:schemeClr val="accent1"/>
                    </a:solidFill>
                  </a:tcPr>
                </a:tc>
                <a:tc hMerge="1">
                  <a:txBody>
                    <a:bodyPr/>
                    <a:lstStyle/>
                    <a:p>
                      <a:endParaRPr lang="en-US"/>
                    </a:p>
                  </a:txBody>
                  <a:tcPr/>
                </a:tc>
                <a:tc gridSpan="2">
                  <a:txBody>
                    <a:bodyPr/>
                    <a:lstStyle/>
                    <a:p>
                      <a:pPr algn="ctr"/>
                      <a:r>
                        <a:rPr lang="en-US" sz="1200" dirty="0">
                          <a:latin typeface="Calibri" panose="020F0502020204030204" pitchFamily="34" charset="0"/>
                          <a:cs typeface="Calibri" panose="020F0502020204030204" pitchFamily="34" charset="0"/>
                        </a:rPr>
                        <a:t>2021</a:t>
                      </a:r>
                    </a:p>
                  </a:txBody>
                  <a:tcPr>
                    <a:solidFill>
                      <a:schemeClr val="accent1"/>
                    </a:solidFill>
                  </a:tcPr>
                </a:tc>
                <a:tc hMerge="1">
                  <a:txBody>
                    <a:bodyPr/>
                    <a:lstStyle/>
                    <a:p>
                      <a:endParaRPr lang="en-US"/>
                    </a:p>
                  </a:txBody>
                  <a:tcPr/>
                </a:tc>
                <a:tc gridSpan="2">
                  <a:txBody>
                    <a:bodyPr/>
                    <a:lstStyle/>
                    <a:p>
                      <a:pPr algn="ctr"/>
                      <a:r>
                        <a:rPr lang="en-US" sz="1200" dirty="0">
                          <a:latin typeface="Calibri" panose="020F0502020204030204" pitchFamily="34" charset="0"/>
                          <a:cs typeface="Calibri" panose="020F0502020204030204" pitchFamily="34" charset="0"/>
                        </a:rPr>
                        <a:t>2022</a:t>
                      </a:r>
                    </a:p>
                  </a:txBody>
                  <a:tcPr>
                    <a:solidFill>
                      <a:schemeClr val="accent1"/>
                    </a:solidFill>
                  </a:tcPr>
                </a:tc>
                <a:tc hMerge="1">
                  <a:txBody>
                    <a:bodyPr/>
                    <a:lstStyle/>
                    <a:p>
                      <a:endParaRPr lang="en-US"/>
                    </a:p>
                  </a:txBody>
                  <a:tcPr/>
                </a:tc>
                <a:tc gridSpan="2">
                  <a:txBody>
                    <a:bodyPr/>
                    <a:lstStyle/>
                    <a:p>
                      <a:pPr algn="ctr"/>
                      <a:r>
                        <a:rPr lang="en-US" sz="1200" dirty="0">
                          <a:latin typeface="Calibri" panose="020F0502020204030204" pitchFamily="34" charset="0"/>
                          <a:cs typeface="Calibri" panose="020F0502020204030204" pitchFamily="34" charset="0"/>
                        </a:rPr>
                        <a:t>2023</a:t>
                      </a:r>
                    </a:p>
                  </a:txBody>
                  <a:tcPr>
                    <a:solidFill>
                      <a:schemeClr val="accent1"/>
                    </a:solidFill>
                  </a:tcPr>
                </a:tc>
                <a:tc hMerge="1">
                  <a:txBody>
                    <a:bodyPr/>
                    <a:lstStyle/>
                    <a:p>
                      <a:endParaRPr lang="en-US"/>
                    </a:p>
                  </a:txBody>
                  <a:tcPr/>
                </a:tc>
                <a:extLst>
                  <a:ext uri="{0D108BD9-81ED-4DB2-BD59-A6C34878D82A}">
                    <a16:rowId xmlns:a16="http://schemas.microsoft.com/office/drawing/2014/main" val="1690324465"/>
                  </a:ext>
                </a:extLst>
              </a:tr>
              <a:tr h="297437">
                <a:tc vMerge="1">
                  <a:txBody>
                    <a:bodyPr/>
                    <a:lstStyle/>
                    <a:p>
                      <a:endParaRPr lang="en-US"/>
                    </a:p>
                  </a:txBody>
                  <a:tcPr/>
                </a:tc>
                <a:tc>
                  <a:txBody>
                    <a:bodyPr/>
                    <a:lstStyle/>
                    <a:p>
                      <a:pPr algn="ctr"/>
                      <a:r>
                        <a:rPr lang="en-US" sz="1200" dirty="0">
                          <a:latin typeface="Calibri" panose="020F0502020204030204" pitchFamily="34" charset="0"/>
                          <a:cs typeface="Calibri" panose="020F0502020204030204" pitchFamily="34" charset="0"/>
                        </a:rPr>
                        <a:t>Aim</a:t>
                      </a:r>
                    </a:p>
                  </a:txBody>
                  <a:tcPr>
                    <a:solidFill>
                      <a:schemeClr val="accent1"/>
                    </a:solidFill>
                  </a:tcPr>
                </a:tc>
                <a:tc>
                  <a:txBody>
                    <a:bodyPr/>
                    <a:lstStyle/>
                    <a:p>
                      <a:r>
                        <a:rPr lang="en-US" sz="1200" dirty="0">
                          <a:latin typeface="Calibri" panose="020F0502020204030204" pitchFamily="34" charset="0"/>
                          <a:cs typeface="Calibri" panose="020F0502020204030204" pitchFamily="34" charset="0"/>
                        </a:rPr>
                        <a:t>Actual</a:t>
                      </a:r>
                      <a:endParaRPr lang="en-US" dirty="0"/>
                    </a:p>
                  </a:txBody>
                  <a:tcPr>
                    <a:solidFill>
                      <a:schemeClr val="accent1"/>
                    </a:solidFill>
                  </a:tcPr>
                </a:tc>
                <a:tc>
                  <a:txBody>
                    <a:bodyPr/>
                    <a:lstStyle/>
                    <a:p>
                      <a:pPr algn="ctr"/>
                      <a:r>
                        <a:rPr lang="en-US" sz="1200" dirty="0">
                          <a:latin typeface="Calibri" panose="020F0502020204030204" pitchFamily="34" charset="0"/>
                          <a:cs typeface="Calibri" panose="020F0502020204030204" pitchFamily="34" charset="0"/>
                        </a:rPr>
                        <a:t>Aim</a:t>
                      </a:r>
                    </a:p>
                  </a:txBody>
                  <a:tcPr>
                    <a:solidFill>
                      <a:schemeClr val="accent1"/>
                    </a:solidFill>
                  </a:tcPr>
                </a:tc>
                <a:tc>
                  <a:txBody>
                    <a:bodyPr/>
                    <a:lstStyle/>
                    <a:p>
                      <a:r>
                        <a:rPr lang="en-US" sz="1200" dirty="0">
                          <a:latin typeface="Calibri" panose="020F0502020204030204" pitchFamily="34" charset="0"/>
                          <a:cs typeface="Calibri" panose="020F0502020204030204" pitchFamily="34" charset="0"/>
                        </a:rPr>
                        <a:t>Actual</a:t>
                      </a:r>
                      <a:endParaRPr lang="en-US" dirty="0"/>
                    </a:p>
                  </a:txBody>
                  <a:tcPr>
                    <a:solidFill>
                      <a:schemeClr val="accent1"/>
                    </a:solidFill>
                  </a:tcPr>
                </a:tc>
                <a:tc>
                  <a:txBody>
                    <a:bodyPr/>
                    <a:lstStyle/>
                    <a:p>
                      <a:pPr algn="ctr"/>
                      <a:r>
                        <a:rPr lang="en-US" sz="1200" dirty="0">
                          <a:latin typeface="Calibri" panose="020F0502020204030204" pitchFamily="34" charset="0"/>
                          <a:cs typeface="Calibri" panose="020F0502020204030204" pitchFamily="34" charset="0"/>
                        </a:rPr>
                        <a:t>Aim</a:t>
                      </a:r>
                    </a:p>
                  </a:txBody>
                  <a:tcPr>
                    <a:solidFill>
                      <a:schemeClr val="accent1"/>
                    </a:solidFill>
                  </a:tcPr>
                </a:tc>
                <a:tc>
                  <a:txBody>
                    <a:bodyPr/>
                    <a:lstStyle/>
                    <a:p>
                      <a:r>
                        <a:rPr lang="en-US" sz="1200" dirty="0">
                          <a:latin typeface="Calibri" panose="020F0502020204030204" pitchFamily="34" charset="0"/>
                          <a:cs typeface="Calibri" panose="020F0502020204030204" pitchFamily="34" charset="0"/>
                        </a:rPr>
                        <a:t>Actual</a:t>
                      </a:r>
                      <a:endParaRPr lang="en-US" dirty="0"/>
                    </a:p>
                  </a:txBody>
                  <a:tcPr>
                    <a:solidFill>
                      <a:schemeClr val="accent1"/>
                    </a:solidFill>
                  </a:tcPr>
                </a:tc>
                <a:tc>
                  <a:txBody>
                    <a:bodyPr/>
                    <a:lstStyle/>
                    <a:p>
                      <a:pPr algn="ctr"/>
                      <a:r>
                        <a:rPr lang="en-US" sz="1200" dirty="0">
                          <a:latin typeface="Calibri" panose="020F0502020204030204" pitchFamily="34" charset="0"/>
                          <a:cs typeface="Calibri" panose="020F0502020204030204" pitchFamily="34" charset="0"/>
                        </a:rPr>
                        <a:t>Aim</a:t>
                      </a:r>
                    </a:p>
                  </a:txBody>
                  <a:tcPr>
                    <a:solidFill>
                      <a:schemeClr val="accent1"/>
                    </a:solidFill>
                  </a:tcPr>
                </a:tc>
                <a:tc>
                  <a:txBody>
                    <a:bodyPr/>
                    <a:lstStyle/>
                    <a:p>
                      <a:r>
                        <a:rPr lang="en-US" sz="1200" dirty="0">
                          <a:latin typeface="Calibri" panose="020F0502020204030204" pitchFamily="34" charset="0"/>
                          <a:cs typeface="Calibri" panose="020F0502020204030204" pitchFamily="34" charset="0"/>
                        </a:rPr>
                        <a:t>Actual</a:t>
                      </a:r>
                      <a:endParaRPr lang="en-US" dirty="0"/>
                    </a:p>
                  </a:txBody>
                  <a:tcPr>
                    <a:solidFill>
                      <a:schemeClr val="accent1"/>
                    </a:solidFill>
                  </a:tcPr>
                </a:tc>
                <a:tc>
                  <a:txBody>
                    <a:bodyPr/>
                    <a:lstStyle/>
                    <a:p>
                      <a:pPr algn="ctr"/>
                      <a:r>
                        <a:rPr lang="en-US" sz="1200" dirty="0">
                          <a:latin typeface="Calibri" panose="020F0502020204030204" pitchFamily="34" charset="0"/>
                          <a:cs typeface="Calibri" panose="020F0502020204030204" pitchFamily="34" charset="0"/>
                        </a:rPr>
                        <a:t>Aim</a:t>
                      </a:r>
                    </a:p>
                  </a:txBody>
                  <a:tcPr>
                    <a:solidFill>
                      <a:schemeClr val="accent1"/>
                    </a:solidFill>
                  </a:tcPr>
                </a:tc>
                <a:tc>
                  <a:txBody>
                    <a:bodyPr/>
                    <a:lstStyle/>
                    <a:p>
                      <a:r>
                        <a:rPr lang="en-US" sz="1100" dirty="0">
                          <a:latin typeface="Calibri" panose="020F0502020204030204" pitchFamily="34" charset="0"/>
                          <a:cs typeface="Calibri" panose="020F0502020204030204" pitchFamily="34" charset="0"/>
                        </a:rPr>
                        <a:t>Actual</a:t>
                      </a:r>
                      <a:endParaRPr lang="en-US" dirty="0"/>
                    </a:p>
                  </a:txBody>
                  <a:tcPr>
                    <a:solidFill>
                      <a:schemeClr val="accent1"/>
                    </a:solidFill>
                  </a:tcPr>
                </a:tc>
                <a:extLst>
                  <a:ext uri="{0D108BD9-81ED-4DB2-BD59-A6C34878D82A}">
                    <a16:rowId xmlns:a16="http://schemas.microsoft.com/office/drawing/2014/main" val="1787266782"/>
                  </a:ext>
                </a:extLst>
              </a:tr>
              <a:tr h="319526">
                <a:tc>
                  <a:txBody>
                    <a:bodyPr/>
                    <a:lstStyle/>
                    <a:p>
                      <a:r>
                        <a:rPr lang="en-US" sz="1200" dirty="0">
                          <a:latin typeface="Calibri" panose="020F0502020204030204" pitchFamily="34" charset="0"/>
                          <a:cs typeface="Calibri" panose="020F0502020204030204" pitchFamily="34" charset="0"/>
                        </a:rPr>
                        <a:t>Springboard Foundation courses delivered</a:t>
                      </a:r>
                    </a:p>
                  </a:txBody>
                  <a:tcPr/>
                </a:tc>
                <a:tc>
                  <a:txBody>
                    <a:bodyPr/>
                    <a:lstStyle/>
                    <a:p>
                      <a:pPr algn="ctr"/>
                      <a:r>
                        <a:rPr lang="en-US" sz="1200" dirty="0">
                          <a:latin typeface="Calibri" panose="020F0502020204030204" pitchFamily="34" charset="0"/>
                          <a:cs typeface="Calibri" panose="020F0502020204030204" pitchFamily="34" charset="0"/>
                        </a:rPr>
                        <a:t>1</a:t>
                      </a:r>
                    </a:p>
                  </a:txBody>
                  <a:tcPr/>
                </a:tc>
                <a:tc>
                  <a:txBody>
                    <a:bodyPr/>
                    <a:lstStyle/>
                    <a:p>
                      <a:pPr algn="ctr"/>
                      <a:endParaRPr lang="en-US" sz="1200" dirty="0">
                        <a:latin typeface="Calibri" panose="020F0502020204030204" pitchFamily="34" charset="0"/>
                        <a:cs typeface="Calibri" panose="020F0502020204030204" pitchFamily="34" charset="0"/>
                      </a:endParaRPr>
                    </a:p>
                  </a:txBody>
                  <a:tcPr/>
                </a:tc>
                <a:tc>
                  <a:txBody>
                    <a:bodyPr/>
                    <a:lstStyle/>
                    <a:p>
                      <a:pPr algn="ctr"/>
                      <a:r>
                        <a:rPr lang="en-US" sz="1200" dirty="0">
                          <a:latin typeface="Calibri" panose="020F0502020204030204" pitchFamily="34" charset="0"/>
                          <a:cs typeface="Calibri" panose="020F0502020204030204" pitchFamily="34" charset="0"/>
                        </a:rPr>
                        <a:t>4</a:t>
                      </a:r>
                    </a:p>
                  </a:txBody>
                  <a:tcPr/>
                </a:tc>
                <a:tc>
                  <a:txBody>
                    <a:bodyPr/>
                    <a:lstStyle/>
                    <a:p>
                      <a:pPr algn="ctr"/>
                      <a:endParaRPr lang="en-US" sz="1200" dirty="0">
                        <a:latin typeface="Calibri" panose="020F0502020204030204" pitchFamily="34" charset="0"/>
                        <a:cs typeface="Calibri" panose="020F0502020204030204" pitchFamily="34" charset="0"/>
                      </a:endParaRPr>
                    </a:p>
                  </a:txBody>
                  <a:tcPr/>
                </a:tc>
                <a:tc>
                  <a:txBody>
                    <a:bodyPr/>
                    <a:lstStyle/>
                    <a:p>
                      <a:pPr algn="ctr"/>
                      <a:endParaRPr lang="en-US" sz="1200" dirty="0">
                        <a:latin typeface="Calibri" panose="020F0502020204030204" pitchFamily="34" charset="0"/>
                        <a:cs typeface="Calibri" panose="020F0502020204030204" pitchFamily="34" charset="0"/>
                      </a:endParaRPr>
                    </a:p>
                  </a:txBody>
                  <a:tcPr/>
                </a:tc>
                <a:tc>
                  <a:txBody>
                    <a:bodyPr/>
                    <a:lstStyle/>
                    <a:p>
                      <a:pPr algn="ctr"/>
                      <a:endParaRPr lang="en-US" sz="1200" dirty="0">
                        <a:latin typeface="Calibri" panose="020F0502020204030204" pitchFamily="34" charset="0"/>
                        <a:cs typeface="Calibri" panose="020F0502020204030204" pitchFamily="34" charset="0"/>
                      </a:endParaRPr>
                    </a:p>
                  </a:txBody>
                  <a:tcPr/>
                </a:tc>
                <a:tc>
                  <a:txBody>
                    <a:bodyPr/>
                    <a:lstStyle/>
                    <a:p>
                      <a:pPr algn="ctr"/>
                      <a:endParaRPr lang="en-US" sz="1200" dirty="0">
                        <a:latin typeface="Calibri" panose="020F0502020204030204" pitchFamily="34" charset="0"/>
                        <a:cs typeface="Calibri" panose="020F0502020204030204" pitchFamily="34" charset="0"/>
                      </a:endParaRPr>
                    </a:p>
                  </a:txBody>
                  <a:tcPr/>
                </a:tc>
                <a:tc>
                  <a:txBody>
                    <a:bodyPr/>
                    <a:lstStyle/>
                    <a:p>
                      <a:pPr algn="ctr"/>
                      <a:endParaRPr lang="en-US" sz="1200" dirty="0">
                        <a:latin typeface="Calibri" panose="020F0502020204030204" pitchFamily="34" charset="0"/>
                        <a:cs typeface="Calibri" panose="020F0502020204030204" pitchFamily="34" charset="0"/>
                      </a:endParaRPr>
                    </a:p>
                  </a:txBody>
                  <a:tcPr/>
                </a:tc>
                <a:tc>
                  <a:txBody>
                    <a:bodyPr/>
                    <a:lstStyle/>
                    <a:p>
                      <a:pPr algn="ctr"/>
                      <a:endParaRPr lang="en-US" sz="1200" dirty="0">
                        <a:latin typeface="Calibri" panose="020F0502020204030204" pitchFamily="34" charset="0"/>
                        <a:cs typeface="Calibri" panose="020F0502020204030204" pitchFamily="34" charset="0"/>
                      </a:endParaRPr>
                    </a:p>
                  </a:txBody>
                  <a:tcPr/>
                </a:tc>
                <a:tc>
                  <a:txBody>
                    <a:bodyPr/>
                    <a:lstStyle/>
                    <a:p>
                      <a:pPr algn="ctr"/>
                      <a:endParaRPr lang="en-US" sz="12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867059576"/>
                  </a:ext>
                </a:extLst>
              </a:tr>
              <a:tr h="230626">
                <a:tc>
                  <a:txBody>
                    <a:bodyPr/>
                    <a:lstStyle/>
                    <a:p>
                      <a:r>
                        <a:rPr lang="en-US" sz="1200" dirty="0">
                          <a:latin typeface="Calibri" panose="020F0502020204030204" pitchFamily="34" charset="0"/>
                          <a:cs typeface="Calibri" panose="020F0502020204030204" pitchFamily="34" charset="0"/>
                        </a:rPr>
                        <a:t>Number of staff trained</a:t>
                      </a:r>
                    </a:p>
                  </a:txBody>
                  <a:tcPr/>
                </a:tc>
                <a:tc>
                  <a:txBody>
                    <a:bodyPr/>
                    <a:lstStyle/>
                    <a:p>
                      <a:pPr algn="ctr"/>
                      <a:r>
                        <a:rPr lang="en-US" sz="1200" dirty="0">
                          <a:latin typeface="Calibri" panose="020F0502020204030204" pitchFamily="34" charset="0"/>
                          <a:cs typeface="Calibri" panose="020F0502020204030204" pitchFamily="34" charset="0"/>
                        </a:rPr>
                        <a:t>20</a:t>
                      </a:r>
                    </a:p>
                  </a:txBody>
                  <a:tcPr/>
                </a:tc>
                <a:tc>
                  <a:txBody>
                    <a:bodyPr/>
                    <a:lstStyle/>
                    <a:p>
                      <a:pPr algn="ctr"/>
                      <a:endParaRPr lang="en-US" sz="1200" dirty="0">
                        <a:latin typeface="Calibri" panose="020F0502020204030204" pitchFamily="34" charset="0"/>
                        <a:cs typeface="Calibri" panose="020F0502020204030204" pitchFamily="34" charset="0"/>
                      </a:endParaRPr>
                    </a:p>
                  </a:txBody>
                  <a:tcPr/>
                </a:tc>
                <a:tc>
                  <a:txBody>
                    <a:bodyPr/>
                    <a:lstStyle/>
                    <a:p>
                      <a:pPr algn="ctr"/>
                      <a:r>
                        <a:rPr lang="en-US" sz="1200" dirty="0">
                          <a:latin typeface="Calibri" panose="020F0502020204030204" pitchFamily="34" charset="0"/>
                          <a:cs typeface="Calibri" panose="020F0502020204030204" pitchFamily="34" charset="0"/>
                        </a:rPr>
                        <a:t>80</a:t>
                      </a:r>
                    </a:p>
                  </a:txBody>
                  <a:tcPr/>
                </a:tc>
                <a:tc>
                  <a:txBody>
                    <a:bodyPr/>
                    <a:lstStyle/>
                    <a:p>
                      <a:pPr algn="ctr"/>
                      <a:endParaRPr lang="en-US" sz="1200">
                        <a:latin typeface="Calibri" panose="020F0502020204030204" pitchFamily="34" charset="0"/>
                        <a:cs typeface="Calibri" panose="020F0502020204030204" pitchFamily="34" charset="0"/>
                      </a:endParaRPr>
                    </a:p>
                  </a:txBody>
                  <a:tcPr/>
                </a:tc>
                <a:tc>
                  <a:txBody>
                    <a:bodyPr/>
                    <a:lstStyle/>
                    <a:p>
                      <a:pPr algn="ctr"/>
                      <a:endParaRPr lang="en-US" sz="1200">
                        <a:latin typeface="Calibri" panose="020F0502020204030204" pitchFamily="34" charset="0"/>
                        <a:cs typeface="Calibri" panose="020F0502020204030204" pitchFamily="34" charset="0"/>
                      </a:endParaRPr>
                    </a:p>
                  </a:txBody>
                  <a:tcPr/>
                </a:tc>
                <a:tc>
                  <a:txBody>
                    <a:bodyPr/>
                    <a:lstStyle/>
                    <a:p>
                      <a:pPr algn="ctr"/>
                      <a:endParaRPr lang="en-US" sz="1200">
                        <a:latin typeface="Calibri" panose="020F0502020204030204" pitchFamily="34" charset="0"/>
                        <a:cs typeface="Calibri" panose="020F0502020204030204" pitchFamily="34" charset="0"/>
                      </a:endParaRPr>
                    </a:p>
                  </a:txBody>
                  <a:tcPr/>
                </a:tc>
                <a:tc>
                  <a:txBody>
                    <a:bodyPr/>
                    <a:lstStyle/>
                    <a:p>
                      <a:pPr algn="ctr"/>
                      <a:endParaRPr lang="en-US" sz="1200" dirty="0">
                        <a:latin typeface="Calibri" panose="020F0502020204030204" pitchFamily="34" charset="0"/>
                        <a:cs typeface="Calibri" panose="020F0502020204030204" pitchFamily="34" charset="0"/>
                      </a:endParaRPr>
                    </a:p>
                  </a:txBody>
                  <a:tcPr/>
                </a:tc>
                <a:tc>
                  <a:txBody>
                    <a:bodyPr/>
                    <a:lstStyle/>
                    <a:p>
                      <a:pPr algn="ctr"/>
                      <a:endParaRPr lang="en-US" sz="1200" dirty="0">
                        <a:latin typeface="Calibri" panose="020F0502020204030204" pitchFamily="34" charset="0"/>
                        <a:cs typeface="Calibri" panose="020F0502020204030204" pitchFamily="34" charset="0"/>
                      </a:endParaRPr>
                    </a:p>
                  </a:txBody>
                  <a:tcPr/>
                </a:tc>
                <a:tc>
                  <a:txBody>
                    <a:bodyPr/>
                    <a:lstStyle/>
                    <a:p>
                      <a:pPr algn="ctr"/>
                      <a:endParaRPr lang="en-US" sz="1200" dirty="0">
                        <a:latin typeface="Calibri" panose="020F0502020204030204" pitchFamily="34" charset="0"/>
                        <a:cs typeface="Calibri" panose="020F0502020204030204" pitchFamily="34" charset="0"/>
                      </a:endParaRPr>
                    </a:p>
                  </a:txBody>
                  <a:tcPr/>
                </a:tc>
                <a:tc>
                  <a:txBody>
                    <a:bodyPr/>
                    <a:lstStyle/>
                    <a:p>
                      <a:pPr algn="ctr"/>
                      <a:endParaRPr lang="en-US" sz="12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421702355"/>
                  </a:ext>
                </a:extLst>
              </a:tr>
              <a:tr h="400521">
                <a:tc>
                  <a:txBody>
                    <a:bodyPr/>
                    <a:lstStyle/>
                    <a:p>
                      <a:r>
                        <a:rPr lang="en-US" sz="1200" dirty="0">
                          <a:latin typeface="Calibri" panose="020F0502020204030204" pitchFamily="34" charset="0"/>
                          <a:cs typeface="Calibri" panose="020F0502020204030204" pitchFamily="34" charset="0"/>
                        </a:rPr>
                        <a:t>Number of QI projects started</a:t>
                      </a:r>
                    </a:p>
                  </a:txBody>
                  <a:tcPr/>
                </a:tc>
                <a:tc>
                  <a:txBody>
                    <a:bodyPr/>
                    <a:lstStyle/>
                    <a:p>
                      <a:pPr algn="ctr"/>
                      <a:r>
                        <a:rPr lang="en-US" sz="1200" dirty="0">
                          <a:latin typeface="Calibri" panose="020F0502020204030204" pitchFamily="34" charset="0"/>
                          <a:cs typeface="Calibri" panose="020F0502020204030204" pitchFamily="34" charset="0"/>
                        </a:rPr>
                        <a:t>3</a:t>
                      </a:r>
                    </a:p>
                  </a:txBody>
                  <a:tcPr/>
                </a:tc>
                <a:tc>
                  <a:txBody>
                    <a:bodyPr/>
                    <a:lstStyle/>
                    <a:p>
                      <a:pPr algn="ctr"/>
                      <a:endParaRPr lang="en-US" sz="1200" dirty="0">
                        <a:latin typeface="Calibri" panose="020F0502020204030204" pitchFamily="34" charset="0"/>
                        <a:cs typeface="Calibri" panose="020F0502020204030204" pitchFamily="34" charset="0"/>
                      </a:endParaRPr>
                    </a:p>
                  </a:txBody>
                  <a:tcPr/>
                </a:tc>
                <a:tc>
                  <a:txBody>
                    <a:bodyPr/>
                    <a:lstStyle/>
                    <a:p>
                      <a:pPr algn="ctr"/>
                      <a:r>
                        <a:rPr lang="en-US" sz="1200" dirty="0">
                          <a:latin typeface="Calibri" panose="020F0502020204030204" pitchFamily="34" charset="0"/>
                          <a:cs typeface="Calibri" panose="020F0502020204030204" pitchFamily="34" charset="0"/>
                        </a:rPr>
                        <a:t>12</a:t>
                      </a:r>
                    </a:p>
                  </a:txBody>
                  <a:tcPr/>
                </a:tc>
                <a:tc>
                  <a:txBody>
                    <a:bodyPr/>
                    <a:lstStyle/>
                    <a:p>
                      <a:pPr algn="ctr"/>
                      <a:endParaRPr lang="en-US" sz="1200" dirty="0">
                        <a:latin typeface="Calibri" panose="020F0502020204030204" pitchFamily="34" charset="0"/>
                        <a:cs typeface="Calibri" panose="020F0502020204030204" pitchFamily="34" charset="0"/>
                      </a:endParaRPr>
                    </a:p>
                  </a:txBody>
                  <a:tcPr/>
                </a:tc>
                <a:tc>
                  <a:txBody>
                    <a:bodyPr/>
                    <a:lstStyle/>
                    <a:p>
                      <a:pPr algn="ctr"/>
                      <a:endParaRPr lang="en-US" sz="1200">
                        <a:latin typeface="Calibri" panose="020F0502020204030204" pitchFamily="34" charset="0"/>
                        <a:cs typeface="Calibri" panose="020F0502020204030204" pitchFamily="34" charset="0"/>
                      </a:endParaRPr>
                    </a:p>
                  </a:txBody>
                  <a:tcPr/>
                </a:tc>
                <a:tc>
                  <a:txBody>
                    <a:bodyPr/>
                    <a:lstStyle/>
                    <a:p>
                      <a:pPr algn="ctr"/>
                      <a:endParaRPr lang="en-US" sz="1200">
                        <a:latin typeface="Calibri" panose="020F0502020204030204" pitchFamily="34" charset="0"/>
                        <a:cs typeface="Calibri" panose="020F0502020204030204" pitchFamily="34" charset="0"/>
                      </a:endParaRPr>
                    </a:p>
                  </a:txBody>
                  <a:tcPr/>
                </a:tc>
                <a:tc>
                  <a:txBody>
                    <a:bodyPr/>
                    <a:lstStyle/>
                    <a:p>
                      <a:pPr algn="ctr"/>
                      <a:endParaRPr lang="en-US" sz="1200" dirty="0">
                        <a:latin typeface="Calibri" panose="020F0502020204030204" pitchFamily="34" charset="0"/>
                        <a:cs typeface="Calibri" panose="020F0502020204030204" pitchFamily="34" charset="0"/>
                      </a:endParaRPr>
                    </a:p>
                  </a:txBody>
                  <a:tcPr/>
                </a:tc>
                <a:tc>
                  <a:txBody>
                    <a:bodyPr/>
                    <a:lstStyle/>
                    <a:p>
                      <a:pPr algn="ctr"/>
                      <a:endParaRPr lang="en-US" sz="1200" dirty="0">
                        <a:latin typeface="Calibri" panose="020F0502020204030204" pitchFamily="34" charset="0"/>
                        <a:cs typeface="Calibri" panose="020F0502020204030204" pitchFamily="34" charset="0"/>
                      </a:endParaRPr>
                    </a:p>
                  </a:txBody>
                  <a:tcPr/>
                </a:tc>
                <a:tc>
                  <a:txBody>
                    <a:bodyPr/>
                    <a:lstStyle/>
                    <a:p>
                      <a:pPr algn="ctr"/>
                      <a:endParaRPr lang="en-US" sz="1200" dirty="0">
                        <a:latin typeface="Calibri" panose="020F0502020204030204" pitchFamily="34" charset="0"/>
                        <a:cs typeface="Calibri" panose="020F0502020204030204" pitchFamily="34" charset="0"/>
                      </a:endParaRPr>
                    </a:p>
                  </a:txBody>
                  <a:tcPr/>
                </a:tc>
                <a:tc>
                  <a:txBody>
                    <a:bodyPr/>
                    <a:lstStyle/>
                    <a:p>
                      <a:pPr algn="ctr"/>
                      <a:endParaRPr lang="en-US" sz="12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274580758"/>
                  </a:ext>
                </a:extLst>
              </a:tr>
              <a:tr h="3373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Calibri" panose="020F0502020204030204" pitchFamily="34" charset="0"/>
                          <a:cs typeface="Calibri" panose="020F0502020204030204" pitchFamily="34" charset="0"/>
                        </a:rPr>
                        <a:t>Springboard Advanced courses delivered</a:t>
                      </a:r>
                    </a:p>
                  </a:txBody>
                  <a:tcPr/>
                </a:tc>
                <a:tc>
                  <a:txBody>
                    <a:bodyPr/>
                    <a:lstStyle/>
                    <a:p>
                      <a:pPr algn="ctr"/>
                      <a:r>
                        <a:rPr lang="en-US" sz="1200" dirty="0">
                          <a:latin typeface="Calibri" panose="020F0502020204030204" pitchFamily="34" charset="0"/>
                          <a:cs typeface="Calibri" panose="020F0502020204030204" pitchFamily="34" charset="0"/>
                        </a:rPr>
                        <a:t>2</a:t>
                      </a:r>
                    </a:p>
                  </a:txBody>
                  <a:tcPr/>
                </a:tc>
                <a:tc>
                  <a:txBody>
                    <a:bodyPr/>
                    <a:lstStyle/>
                    <a:p>
                      <a:pPr algn="ctr"/>
                      <a:endParaRPr lang="en-US" sz="1200" dirty="0">
                        <a:latin typeface="Calibri" panose="020F0502020204030204" pitchFamily="34" charset="0"/>
                        <a:cs typeface="Calibri" panose="020F0502020204030204" pitchFamily="34" charset="0"/>
                      </a:endParaRPr>
                    </a:p>
                  </a:txBody>
                  <a:tcPr/>
                </a:tc>
                <a:tc>
                  <a:txBody>
                    <a:bodyPr/>
                    <a:lstStyle/>
                    <a:p>
                      <a:pPr algn="ctr"/>
                      <a:r>
                        <a:rPr lang="en-US" sz="1200" dirty="0">
                          <a:latin typeface="Calibri" panose="020F0502020204030204" pitchFamily="34" charset="0"/>
                          <a:cs typeface="Calibri" panose="020F0502020204030204" pitchFamily="34" charset="0"/>
                        </a:rPr>
                        <a:t>4</a:t>
                      </a:r>
                    </a:p>
                  </a:txBody>
                  <a:tcPr/>
                </a:tc>
                <a:tc>
                  <a:txBody>
                    <a:bodyPr/>
                    <a:lstStyle/>
                    <a:p>
                      <a:pPr algn="ctr"/>
                      <a:endParaRPr lang="en-US" sz="1200" dirty="0">
                        <a:latin typeface="Calibri" panose="020F0502020204030204" pitchFamily="34" charset="0"/>
                        <a:cs typeface="Calibri" panose="020F0502020204030204" pitchFamily="34" charset="0"/>
                      </a:endParaRPr>
                    </a:p>
                  </a:txBody>
                  <a:tcPr/>
                </a:tc>
                <a:tc>
                  <a:txBody>
                    <a:bodyPr/>
                    <a:lstStyle/>
                    <a:p>
                      <a:pPr algn="ctr"/>
                      <a:endParaRPr lang="en-US" sz="1200" dirty="0">
                        <a:latin typeface="Calibri" panose="020F0502020204030204" pitchFamily="34" charset="0"/>
                        <a:cs typeface="Calibri" panose="020F0502020204030204" pitchFamily="34" charset="0"/>
                      </a:endParaRPr>
                    </a:p>
                  </a:txBody>
                  <a:tcPr/>
                </a:tc>
                <a:tc>
                  <a:txBody>
                    <a:bodyPr/>
                    <a:lstStyle/>
                    <a:p>
                      <a:pPr algn="ctr"/>
                      <a:endParaRPr lang="en-US" sz="1200" dirty="0">
                        <a:latin typeface="Calibri" panose="020F0502020204030204" pitchFamily="34" charset="0"/>
                        <a:cs typeface="Calibri" panose="020F0502020204030204" pitchFamily="34" charset="0"/>
                      </a:endParaRPr>
                    </a:p>
                  </a:txBody>
                  <a:tcPr/>
                </a:tc>
                <a:tc>
                  <a:txBody>
                    <a:bodyPr/>
                    <a:lstStyle/>
                    <a:p>
                      <a:pPr algn="ctr"/>
                      <a:endParaRPr lang="en-US" sz="1200" dirty="0">
                        <a:latin typeface="Calibri" panose="020F0502020204030204" pitchFamily="34" charset="0"/>
                        <a:cs typeface="Calibri" panose="020F0502020204030204" pitchFamily="34" charset="0"/>
                      </a:endParaRPr>
                    </a:p>
                  </a:txBody>
                  <a:tcPr/>
                </a:tc>
                <a:tc>
                  <a:txBody>
                    <a:bodyPr/>
                    <a:lstStyle/>
                    <a:p>
                      <a:pPr algn="ctr"/>
                      <a:endParaRPr lang="en-US" sz="1200" dirty="0">
                        <a:latin typeface="Calibri" panose="020F0502020204030204" pitchFamily="34" charset="0"/>
                        <a:cs typeface="Calibri" panose="020F0502020204030204" pitchFamily="34" charset="0"/>
                      </a:endParaRPr>
                    </a:p>
                  </a:txBody>
                  <a:tcPr/>
                </a:tc>
                <a:tc>
                  <a:txBody>
                    <a:bodyPr/>
                    <a:lstStyle/>
                    <a:p>
                      <a:pPr algn="ctr"/>
                      <a:endParaRPr lang="en-US" sz="1200" dirty="0">
                        <a:latin typeface="Calibri" panose="020F0502020204030204" pitchFamily="34" charset="0"/>
                        <a:cs typeface="Calibri" panose="020F0502020204030204" pitchFamily="34" charset="0"/>
                      </a:endParaRPr>
                    </a:p>
                  </a:txBody>
                  <a:tcPr/>
                </a:tc>
                <a:tc>
                  <a:txBody>
                    <a:bodyPr/>
                    <a:lstStyle/>
                    <a:p>
                      <a:pPr algn="ctr"/>
                      <a:endParaRPr lang="en-US" sz="12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88381563"/>
                  </a:ext>
                </a:extLst>
              </a:tr>
              <a:tr h="261106">
                <a:tc>
                  <a:txBody>
                    <a:bodyPr/>
                    <a:lstStyle/>
                    <a:p>
                      <a:r>
                        <a:rPr lang="en-US" sz="1200" dirty="0">
                          <a:latin typeface="Calibri" panose="020F0502020204030204" pitchFamily="34" charset="0"/>
                          <a:cs typeface="Calibri" panose="020F0502020204030204" pitchFamily="34" charset="0"/>
                        </a:rPr>
                        <a:t>Number of staff trained</a:t>
                      </a:r>
                    </a:p>
                  </a:txBody>
                  <a:tcPr/>
                </a:tc>
                <a:tc>
                  <a:txBody>
                    <a:bodyPr/>
                    <a:lstStyle/>
                    <a:p>
                      <a:pPr algn="ctr"/>
                      <a:r>
                        <a:rPr lang="en-US" sz="1200" dirty="0">
                          <a:latin typeface="Calibri" panose="020F0502020204030204" pitchFamily="34" charset="0"/>
                          <a:cs typeface="Calibri" panose="020F0502020204030204" pitchFamily="34" charset="0"/>
                        </a:rPr>
                        <a:t>40</a:t>
                      </a:r>
                    </a:p>
                  </a:txBody>
                  <a:tcPr/>
                </a:tc>
                <a:tc>
                  <a:txBody>
                    <a:bodyPr/>
                    <a:lstStyle/>
                    <a:p>
                      <a:pPr algn="ctr"/>
                      <a:endParaRPr lang="en-US" sz="1200" dirty="0">
                        <a:latin typeface="Calibri" panose="020F0502020204030204" pitchFamily="34" charset="0"/>
                        <a:cs typeface="Calibri" panose="020F0502020204030204" pitchFamily="34" charset="0"/>
                      </a:endParaRPr>
                    </a:p>
                  </a:txBody>
                  <a:tcPr/>
                </a:tc>
                <a:tc>
                  <a:txBody>
                    <a:bodyPr/>
                    <a:lstStyle/>
                    <a:p>
                      <a:pPr algn="ctr"/>
                      <a:r>
                        <a:rPr lang="en-US" sz="1200" dirty="0">
                          <a:latin typeface="Calibri" panose="020F0502020204030204" pitchFamily="34" charset="0"/>
                          <a:cs typeface="Calibri" panose="020F0502020204030204" pitchFamily="34" charset="0"/>
                        </a:rPr>
                        <a:t>80</a:t>
                      </a:r>
                    </a:p>
                  </a:txBody>
                  <a:tcPr/>
                </a:tc>
                <a:tc>
                  <a:txBody>
                    <a:bodyPr/>
                    <a:lstStyle/>
                    <a:p>
                      <a:pPr algn="ctr"/>
                      <a:endParaRPr lang="en-US" sz="1200" dirty="0">
                        <a:latin typeface="Calibri" panose="020F0502020204030204" pitchFamily="34" charset="0"/>
                        <a:cs typeface="Calibri" panose="020F0502020204030204" pitchFamily="34" charset="0"/>
                      </a:endParaRPr>
                    </a:p>
                  </a:txBody>
                  <a:tcPr/>
                </a:tc>
                <a:tc>
                  <a:txBody>
                    <a:bodyPr/>
                    <a:lstStyle/>
                    <a:p>
                      <a:pPr algn="ctr"/>
                      <a:endParaRPr lang="en-US" sz="1200">
                        <a:latin typeface="Calibri" panose="020F0502020204030204" pitchFamily="34" charset="0"/>
                        <a:cs typeface="Calibri" panose="020F0502020204030204" pitchFamily="34" charset="0"/>
                      </a:endParaRPr>
                    </a:p>
                  </a:txBody>
                  <a:tcPr/>
                </a:tc>
                <a:tc>
                  <a:txBody>
                    <a:bodyPr/>
                    <a:lstStyle/>
                    <a:p>
                      <a:pPr algn="ctr"/>
                      <a:endParaRPr lang="en-US" sz="1200">
                        <a:latin typeface="Calibri" panose="020F0502020204030204" pitchFamily="34" charset="0"/>
                        <a:cs typeface="Calibri" panose="020F0502020204030204" pitchFamily="34" charset="0"/>
                      </a:endParaRPr>
                    </a:p>
                  </a:txBody>
                  <a:tcPr/>
                </a:tc>
                <a:tc>
                  <a:txBody>
                    <a:bodyPr/>
                    <a:lstStyle/>
                    <a:p>
                      <a:pPr algn="ctr"/>
                      <a:endParaRPr lang="en-US" sz="1200" dirty="0">
                        <a:latin typeface="Calibri" panose="020F0502020204030204" pitchFamily="34" charset="0"/>
                        <a:cs typeface="Calibri" panose="020F0502020204030204" pitchFamily="34" charset="0"/>
                      </a:endParaRPr>
                    </a:p>
                  </a:txBody>
                  <a:tcPr/>
                </a:tc>
                <a:tc>
                  <a:txBody>
                    <a:bodyPr/>
                    <a:lstStyle/>
                    <a:p>
                      <a:pPr algn="ctr"/>
                      <a:endParaRPr lang="en-US" sz="1200" dirty="0">
                        <a:latin typeface="Calibri" panose="020F0502020204030204" pitchFamily="34" charset="0"/>
                        <a:cs typeface="Calibri" panose="020F0502020204030204" pitchFamily="34" charset="0"/>
                      </a:endParaRPr>
                    </a:p>
                  </a:txBody>
                  <a:tcPr/>
                </a:tc>
                <a:tc>
                  <a:txBody>
                    <a:bodyPr/>
                    <a:lstStyle/>
                    <a:p>
                      <a:pPr algn="ctr"/>
                      <a:endParaRPr lang="en-US" sz="1200" dirty="0">
                        <a:latin typeface="Calibri" panose="020F0502020204030204" pitchFamily="34" charset="0"/>
                        <a:cs typeface="Calibri" panose="020F0502020204030204" pitchFamily="34" charset="0"/>
                      </a:endParaRPr>
                    </a:p>
                  </a:txBody>
                  <a:tcPr/>
                </a:tc>
                <a:tc>
                  <a:txBody>
                    <a:bodyPr/>
                    <a:lstStyle/>
                    <a:p>
                      <a:pPr algn="ctr"/>
                      <a:endParaRPr lang="en-US" sz="12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924483335"/>
                  </a:ext>
                </a:extLst>
              </a:tr>
              <a:tr h="418586">
                <a:tc>
                  <a:txBody>
                    <a:bodyPr/>
                    <a:lstStyle/>
                    <a:p>
                      <a:r>
                        <a:rPr lang="en-US" sz="1200" dirty="0">
                          <a:latin typeface="Calibri" panose="020F0502020204030204" pitchFamily="34" charset="0"/>
                          <a:cs typeface="Calibri" panose="020F0502020204030204" pitchFamily="34" charset="0"/>
                        </a:rPr>
                        <a:t>QI Society meetings attended (KJ as trustee)</a:t>
                      </a:r>
                    </a:p>
                  </a:txBody>
                  <a:tcPr/>
                </a:tc>
                <a:tc>
                  <a:txBody>
                    <a:bodyPr/>
                    <a:lstStyle/>
                    <a:p>
                      <a:pPr algn="ctr"/>
                      <a:r>
                        <a:rPr lang="en-US" sz="1200" dirty="0">
                          <a:latin typeface="Calibri" panose="020F0502020204030204" pitchFamily="34" charset="0"/>
                          <a:cs typeface="Calibri" panose="020F0502020204030204" pitchFamily="34" charset="0"/>
                        </a:rPr>
                        <a:t>3</a:t>
                      </a:r>
                    </a:p>
                  </a:txBody>
                  <a:tcPr/>
                </a:tc>
                <a:tc>
                  <a:txBody>
                    <a:bodyPr/>
                    <a:lstStyle/>
                    <a:p>
                      <a:pPr algn="ctr"/>
                      <a:endParaRPr lang="en-US" sz="1200" dirty="0">
                        <a:latin typeface="Calibri" panose="020F0502020204030204" pitchFamily="34" charset="0"/>
                        <a:cs typeface="Calibri" panose="020F0502020204030204" pitchFamily="34" charset="0"/>
                      </a:endParaRPr>
                    </a:p>
                  </a:txBody>
                  <a:tcPr/>
                </a:tc>
                <a:tc>
                  <a:txBody>
                    <a:bodyPr/>
                    <a:lstStyle/>
                    <a:p>
                      <a:pPr algn="ctr"/>
                      <a:r>
                        <a:rPr lang="en-US" sz="1200" dirty="0">
                          <a:latin typeface="Calibri" panose="020F0502020204030204" pitchFamily="34" charset="0"/>
                          <a:cs typeface="Calibri" panose="020F0502020204030204" pitchFamily="34" charset="0"/>
                        </a:rPr>
                        <a:t>3</a:t>
                      </a:r>
                    </a:p>
                  </a:txBody>
                  <a:tcPr/>
                </a:tc>
                <a:tc>
                  <a:txBody>
                    <a:bodyPr/>
                    <a:lstStyle/>
                    <a:p>
                      <a:pPr algn="ctr"/>
                      <a:endParaRPr lang="en-US" sz="1200">
                        <a:latin typeface="Calibri" panose="020F0502020204030204" pitchFamily="34" charset="0"/>
                        <a:cs typeface="Calibri" panose="020F0502020204030204" pitchFamily="34" charset="0"/>
                      </a:endParaRPr>
                    </a:p>
                  </a:txBody>
                  <a:tcPr/>
                </a:tc>
                <a:tc>
                  <a:txBody>
                    <a:bodyPr/>
                    <a:lstStyle/>
                    <a:p>
                      <a:pPr algn="ctr"/>
                      <a:r>
                        <a:rPr lang="en-US" sz="1200" dirty="0">
                          <a:latin typeface="Calibri" panose="020F0502020204030204" pitchFamily="34" charset="0"/>
                          <a:cs typeface="Calibri" panose="020F0502020204030204" pitchFamily="34" charset="0"/>
                        </a:rPr>
                        <a:t>3</a:t>
                      </a:r>
                    </a:p>
                  </a:txBody>
                  <a:tcPr/>
                </a:tc>
                <a:tc>
                  <a:txBody>
                    <a:bodyPr/>
                    <a:lstStyle/>
                    <a:p>
                      <a:pPr algn="ctr"/>
                      <a:endParaRPr lang="en-US" sz="1200" dirty="0">
                        <a:latin typeface="Calibri" panose="020F0502020204030204" pitchFamily="34" charset="0"/>
                        <a:cs typeface="Calibri" panose="020F0502020204030204" pitchFamily="34" charset="0"/>
                      </a:endParaRPr>
                    </a:p>
                  </a:txBody>
                  <a:tcPr/>
                </a:tc>
                <a:tc>
                  <a:txBody>
                    <a:bodyPr/>
                    <a:lstStyle/>
                    <a:p>
                      <a:pPr algn="ctr"/>
                      <a:r>
                        <a:rPr lang="en-US" sz="1200" dirty="0">
                          <a:latin typeface="Calibri" panose="020F0502020204030204" pitchFamily="34" charset="0"/>
                          <a:cs typeface="Calibri" panose="020F0502020204030204" pitchFamily="34" charset="0"/>
                        </a:rPr>
                        <a:t>3</a:t>
                      </a:r>
                    </a:p>
                  </a:txBody>
                  <a:tcPr/>
                </a:tc>
                <a:tc>
                  <a:txBody>
                    <a:bodyPr/>
                    <a:lstStyle/>
                    <a:p>
                      <a:pPr algn="ctr"/>
                      <a:endParaRPr lang="en-US" sz="1200" dirty="0">
                        <a:latin typeface="Calibri" panose="020F0502020204030204" pitchFamily="34" charset="0"/>
                        <a:cs typeface="Calibri" panose="020F0502020204030204" pitchFamily="34" charset="0"/>
                      </a:endParaRPr>
                    </a:p>
                  </a:txBody>
                  <a:tcPr/>
                </a:tc>
                <a:tc>
                  <a:txBody>
                    <a:bodyPr/>
                    <a:lstStyle/>
                    <a:p>
                      <a:pPr algn="ctr"/>
                      <a:r>
                        <a:rPr lang="en-US" sz="1200" dirty="0">
                          <a:latin typeface="Calibri" panose="020F0502020204030204" pitchFamily="34" charset="0"/>
                          <a:cs typeface="Calibri" panose="020F0502020204030204" pitchFamily="34" charset="0"/>
                        </a:rPr>
                        <a:t>3</a:t>
                      </a:r>
                    </a:p>
                  </a:txBody>
                  <a:tcPr/>
                </a:tc>
                <a:tc>
                  <a:txBody>
                    <a:bodyPr/>
                    <a:lstStyle/>
                    <a:p>
                      <a:pPr algn="ctr"/>
                      <a:endParaRPr lang="en-US" sz="12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807601220"/>
                  </a:ext>
                </a:extLst>
              </a:tr>
              <a:tr h="393186">
                <a:tc>
                  <a:txBody>
                    <a:bodyPr/>
                    <a:lstStyle/>
                    <a:p>
                      <a:r>
                        <a:rPr lang="en-US" sz="1200" dirty="0">
                          <a:latin typeface="Calibri" panose="020F0502020204030204" pitchFamily="34" charset="0"/>
                          <a:cs typeface="Calibri" panose="020F0502020204030204" pitchFamily="34" charset="0"/>
                        </a:rPr>
                        <a:t>Kenyan faculty development course </a:t>
                      </a:r>
                    </a:p>
                  </a:txBody>
                  <a:tcPr/>
                </a:tc>
                <a:tc>
                  <a:txBody>
                    <a:bodyPr/>
                    <a:lstStyle/>
                    <a:p>
                      <a:pPr algn="ctr"/>
                      <a:endParaRPr lang="en-US" sz="1200" dirty="0">
                        <a:latin typeface="Calibri" panose="020F0502020204030204" pitchFamily="34" charset="0"/>
                        <a:cs typeface="Calibri" panose="020F0502020204030204" pitchFamily="34" charset="0"/>
                      </a:endParaRPr>
                    </a:p>
                  </a:txBody>
                  <a:tcPr/>
                </a:tc>
                <a:tc>
                  <a:txBody>
                    <a:bodyPr/>
                    <a:lstStyle/>
                    <a:p>
                      <a:pPr algn="ctr"/>
                      <a:endParaRPr lang="en-US" sz="1200" dirty="0">
                        <a:latin typeface="Calibri" panose="020F0502020204030204" pitchFamily="34" charset="0"/>
                        <a:cs typeface="Calibri" panose="020F0502020204030204" pitchFamily="34" charset="0"/>
                      </a:endParaRPr>
                    </a:p>
                  </a:txBody>
                  <a:tcPr/>
                </a:tc>
                <a:tc>
                  <a:txBody>
                    <a:bodyPr/>
                    <a:lstStyle/>
                    <a:p>
                      <a:pPr algn="ctr"/>
                      <a:r>
                        <a:rPr lang="en-US" sz="1200" dirty="0">
                          <a:latin typeface="Calibri" panose="020F0502020204030204" pitchFamily="34" charset="0"/>
                          <a:cs typeface="Calibri" panose="020F0502020204030204" pitchFamily="34" charset="0"/>
                        </a:rPr>
                        <a:t>1</a:t>
                      </a:r>
                    </a:p>
                  </a:txBody>
                  <a:tcPr/>
                </a:tc>
                <a:tc>
                  <a:txBody>
                    <a:bodyPr/>
                    <a:lstStyle/>
                    <a:p>
                      <a:pPr algn="ctr"/>
                      <a:endParaRPr lang="en-US" sz="1200" dirty="0">
                        <a:latin typeface="Calibri" panose="020F0502020204030204" pitchFamily="34" charset="0"/>
                        <a:cs typeface="Calibri" panose="020F0502020204030204" pitchFamily="34" charset="0"/>
                      </a:endParaRPr>
                    </a:p>
                  </a:txBody>
                  <a:tcPr/>
                </a:tc>
                <a:tc>
                  <a:txBody>
                    <a:bodyPr/>
                    <a:lstStyle/>
                    <a:p>
                      <a:pPr algn="ctr"/>
                      <a:r>
                        <a:rPr lang="en-US" sz="1200" dirty="0">
                          <a:latin typeface="Calibri" panose="020F0502020204030204" pitchFamily="34" charset="0"/>
                          <a:cs typeface="Calibri" panose="020F0502020204030204" pitchFamily="34" charset="0"/>
                        </a:rPr>
                        <a:t>1</a:t>
                      </a:r>
                    </a:p>
                  </a:txBody>
                  <a:tcPr/>
                </a:tc>
                <a:tc>
                  <a:txBody>
                    <a:bodyPr/>
                    <a:lstStyle/>
                    <a:p>
                      <a:pPr algn="ctr"/>
                      <a:endParaRPr lang="en-US" sz="1200" dirty="0">
                        <a:latin typeface="Calibri" panose="020F0502020204030204" pitchFamily="34" charset="0"/>
                        <a:cs typeface="Calibri" panose="020F0502020204030204" pitchFamily="34" charset="0"/>
                      </a:endParaRPr>
                    </a:p>
                  </a:txBody>
                  <a:tcPr/>
                </a:tc>
                <a:tc>
                  <a:txBody>
                    <a:bodyPr/>
                    <a:lstStyle/>
                    <a:p>
                      <a:pPr algn="ctr"/>
                      <a:r>
                        <a:rPr lang="en-US" sz="1200" dirty="0">
                          <a:latin typeface="Calibri" panose="020F0502020204030204" pitchFamily="34" charset="0"/>
                          <a:cs typeface="Calibri" panose="020F0502020204030204" pitchFamily="34" charset="0"/>
                        </a:rPr>
                        <a:t>1</a:t>
                      </a:r>
                    </a:p>
                  </a:txBody>
                  <a:tcPr/>
                </a:tc>
                <a:tc>
                  <a:txBody>
                    <a:bodyPr/>
                    <a:lstStyle/>
                    <a:p>
                      <a:pPr algn="ctr"/>
                      <a:endParaRPr lang="en-US" sz="1200" dirty="0">
                        <a:latin typeface="Calibri" panose="020F0502020204030204" pitchFamily="34" charset="0"/>
                        <a:cs typeface="Calibri" panose="020F0502020204030204" pitchFamily="34" charset="0"/>
                      </a:endParaRPr>
                    </a:p>
                  </a:txBody>
                  <a:tcPr/>
                </a:tc>
                <a:tc>
                  <a:txBody>
                    <a:bodyPr/>
                    <a:lstStyle/>
                    <a:p>
                      <a:pPr algn="ctr"/>
                      <a:r>
                        <a:rPr lang="en-US" sz="1200" dirty="0">
                          <a:latin typeface="Calibri" panose="020F0502020204030204" pitchFamily="34" charset="0"/>
                          <a:cs typeface="Calibri" panose="020F0502020204030204" pitchFamily="34" charset="0"/>
                        </a:rPr>
                        <a:t>1</a:t>
                      </a:r>
                    </a:p>
                  </a:txBody>
                  <a:tcPr/>
                </a:tc>
                <a:tc>
                  <a:txBody>
                    <a:bodyPr/>
                    <a:lstStyle/>
                    <a:p>
                      <a:pPr algn="ctr"/>
                      <a:endParaRPr lang="en-US" sz="12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632099421"/>
                  </a:ext>
                </a:extLst>
              </a:tr>
              <a:tr h="27888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Calibri" panose="020F0502020204030204" pitchFamily="34" charset="0"/>
                          <a:cs typeface="Calibri" panose="020F0502020204030204" pitchFamily="34" charset="0"/>
                        </a:rPr>
                        <a:t>Trainers trained</a:t>
                      </a:r>
                    </a:p>
                  </a:txBody>
                  <a:tcPr/>
                </a:tc>
                <a:tc>
                  <a:txBody>
                    <a:bodyPr/>
                    <a:lstStyle/>
                    <a:p>
                      <a:pPr algn="ctr"/>
                      <a:endParaRPr lang="en-US" sz="1200" dirty="0">
                        <a:latin typeface="Calibri" panose="020F0502020204030204" pitchFamily="34" charset="0"/>
                        <a:cs typeface="Calibri" panose="020F0502020204030204" pitchFamily="34" charset="0"/>
                      </a:endParaRPr>
                    </a:p>
                  </a:txBody>
                  <a:tcPr/>
                </a:tc>
                <a:tc>
                  <a:txBody>
                    <a:bodyPr/>
                    <a:lstStyle/>
                    <a:p>
                      <a:pPr algn="ctr"/>
                      <a:endParaRPr lang="en-US" sz="1200" dirty="0">
                        <a:latin typeface="Calibri" panose="020F0502020204030204" pitchFamily="34" charset="0"/>
                        <a:cs typeface="Calibri" panose="020F0502020204030204" pitchFamily="34" charset="0"/>
                      </a:endParaRPr>
                    </a:p>
                  </a:txBody>
                  <a:tcPr/>
                </a:tc>
                <a:tc>
                  <a:txBody>
                    <a:bodyPr/>
                    <a:lstStyle/>
                    <a:p>
                      <a:pPr algn="ctr"/>
                      <a:r>
                        <a:rPr lang="en-US" sz="1200" dirty="0">
                          <a:latin typeface="Calibri" panose="020F0502020204030204" pitchFamily="34" charset="0"/>
                          <a:cs typeface="Calibri" panose="020F0502020204030204" pitchFamily="34" charset="0"/>
                        </a:rPr>
                        <a:t>6</a:t>
                      </a:r>
                    </a:p>
                  </a:txBody>
                  <a:tcPr/>
                </a:tc>
                <a:tc>
                  <a:txBody>
                    <a:bodyPr/>
                    <a:lstStyle/>
                    <a:p>
                      <a:pPr algn="ctr"/>
                      <a:endParaRPr lang="en-US" sz="1200" dirty="0">
                        <a:latin typeface="Calibri" panose="020F0502020204030204" pitchFamily="34" charset="0"/>
                        <a:cs typeface="Calibri" panose="020F0502020204030204" pitchFamily="34" charset="0"/>
                      </a:endParaRPr>
                    </a:p>
                  </a:txBody>
                  <a:tcPr/>
                </a:tc>
                <a:tc>
                  <a:txBody>
                    <a:bodyPr/>
                    <a:lstStyle/>
                    <a:p>
                      <a:pPr algn="ctr"/>
                      <a:r>
                        <a:rPr lang="en-US" sz="1200" dirty="0">
                          <a:latin typeface="Calibri" panose="020F0502020204030204" pitchFamily="34" charset="0"/>
                          <a:cs typeface="Calibri" panose="020F0502020204030204" pitchFamily="34" charset="0"/>
                        </a:rPr>
                        <a:t>6</a:t>
                      </a:r>
                    </a:p>
                  </a:txBody>
                  <a:tcPr/>
                </a:tc>
                <a:tc>
                  <a:txBody>
                    <a:bodyPr/>
                    <a:lstStyle/>
                    <a:p>
                      <a:pPr algn="ctr"/>
                      <a:endParaRPr lang="en-US" sz="1200" dirty="0">
                        <a:latin typeface="Calibri" panose="020F0502020204030204" pitchFamily="34" charset="0"/>
                        <a:cs typeface="Calibri" panose="020F0502020204030204" pitchFamily="34" charset="0"/>
                      </a:endParaRPr>
                    </a:p>
                  </a:txBody>
                  <a:tcPr/>
                </a:tc>
                <a:tc>
                  <a:txBody>
                    <a:bodyPr/>
                    <a:lstStyle/>
                    <a:p>
                      <a:pPr algn="ctr"/>
                      <a:r>
                        <a:rPr lang="en-US" sz="1200" dirty="0">
                          <a:latin typeface="Calibri" panose="020F0502020204030204" pitchFamily="34" charset="0"/>
                          <a:cs typeface="Calibri" panose="020F0502020204030204" pitchFamily="34" charset="0"/>
                        </a:rPr>
                        <a:t>6</a:t>
                      </a:r>
                    </a:p>
                  </a:txBody>
                  <a:tcPr/>
                </a:tc>
                <a:tc>
                  <a:txBody>
                    <a:bodyPr/>
                    <a:lstStyle/>
                    <a:p>
                      <a:pPr algn="ctr"/>
                      <a:endParaRPr lang="en-US" sz="1200" dirty="0">
                        <a:latin typeface="Calibri" panose="020F0502020204030204" pitchFamily="34" charset="0"/>
                        <a:cs typeface="Calibri" panose="020F0502020204030204" pitchFamily="34" charset="0"/>
                      </a:endParaRPr>
                    </a:p>
                  </a:txBody>
                  <a:tcPr/>
                </a:tc>
                <a:tc>
                  <a:txBody>
                    <a:bodyPr/>
                    <a:lstStyle/>
                    <a:p>
                      <a:pPr algn="ctr"/>
                      <a:r>
                        <a:rPr lang="en-US" sz="1200" dirty="0">
                          <a:latin typeface="Calibri" panose="020F0502020204030204" pitchFamily="34" charset="0"/>
                          <a:cs typeface="Calibri" panose="020F0502020204030204" pitchFamily="34" charset="0"/>
                        </a:rPr>
                        <a:t>6</a:t>
                      </a:r>
                    </a:p>
                  </a:txBody>
                  <a:tcPr/>
                </a:tc>
                <a:tc>
                  <a:txBody>
                    <a:bodyPr/>
                    <a:lstStyle/>
                    <a:p>
                      <a:pPr algn="ctr"/>
                      <a:endParaRPr lang="en-US" sz="12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717736566"/>
                  </a:ext>
                </a:extLst>
              </a:tr>
              <a:tr h="402091">
                <a:tc>
                  <a:txBody>
                    <a:bodyPr/>
                    <a:lstStyle/>
                    <a:p>
                      <a:r>
                        <a:rPr lang="en-US" sz="1200" dirty="0">
                          <a:latin typeface="Calibri" panose="020F0502020204030204" pitchFamily="34" charset="0"/>
                          <a:cs typeface="Calibri" panose="020F0502020204030204" pitchFamily="34" charset="0"/>
                        </a:rPr>
                        <a:t>Research projects implemented</a:t>
                      </a:r>
                    </a:p>
                  </a:txBody>
                  <a:tcPr/>
                </a:tc>
                <a:tc>
                  <a:txBody>
                    <a:bodyPr/>
                    <a:lstStyle/>
                    <a:p>
                      <a:pPr algn="ctr"/>
                      <a:endParaRPr lang="en-US" sz="1200" dirty="0">
                        <a:latin typeface="Calibri" panose="020F0502020204030204" pitchFamily="34" charset="0"/>
                        <a:cs typeface="Calibri" panose="020F0502020204030204" pitchFamily="34" charset="0"/>
                      </a:endParaRPr>
                    </a:p>
                  </a:txBody>
                  <a:tcPr/>
                </a:tc>
                <a:tc>
                  <a:txBody>
                    <a:bodyPr/>
                    <a:lstStyle/>
                    <a:p>
                      <a:pPr algn="ctr"/>
                      <a:endParaRPr lang="en-US" sz="1200" dirty="0">
                        <a:latin typeface="Calibri" panose="020F0502020204030204" pitchFamily="34" charset="0"/>
                        <a:cs typeface="Calibri" panose="020F0502020204030204" pitchFamily="34" charset="0"/>
                      </a:endParaRPr>
                    </a:p>
                  </a:txBody>
                  <a:tcPr/>
                </a:tc>
                <a:tc>
                  <a:txBody>
                    <a:bodyPr/>
                    <a:lstStyle/>
                    <a:p>
                      <a:pPr algn="ctr"/>
                      <a:r>
                        <a:rPr lang="en-US" sz="1200" dirty="0">
                          <a:latin typeface="Calibri" panose="020F0502020204030204" pitchFamily="34" charset="0"/>
                          <a:cs typeface="Calibri" panose="020F0502020204030204" pitchFamily="34" charset="0"/>
                        </a:rPr>
                        <a:t>1</a:t>
                      </a:r>
                    </a:p>
                  </a:txBody>
                  <a:tcPr/>
                </a:tc>
                <a:tc>
                  <a:txBody>
                    <a:bodyPr/>
                    <a:lstStyle/>
                    <a:p>
                      <a:pPr algn="ctr"/>
                      <a:endParaRPr lang="en-US" sz="1200" dirty="0">
                        <a:latin typeface="Calibri" panose="020F0502020204030204" pitchFamily="34" charset="0"/>
                        <a:cs typeface="Calibri" panose="020F0502020204030204" pitchFamily="34" charset="0"/>
                      </a:endParaRPr>
                    </a:p>
                  </a:txBody>
                  <a:tcPr/>
                </a:tc>
                <a:tc>
                  <a:txBody>
                    <a:bodyPr/>
                    <a:lstStyle/>
                    <a:p>
                      <a:pPr algn="ctr"/>
                      <a:endParaRPr lang="en-US" sz="1200">
                        <a:latin typeface="Calibri" panose="020F0502020204030204" pitchFamily="34" charset="0"/>
                        <a:cs typeface="Calibri" panose="020F0502020204030204" pitchFamily="34" charset="0"/>
                      </a:endParaRPr>
                    </a:p>
                  </a:txBody>
                  <a:tcPr/>
                </a:tc>
                <a:tc>
                  <a:txBody>
                    <a:bodyPr/>
                    <a:lstStyle/>
                    <a:p>
                      <a:pPr algn="ctr"/>
                      <a:endParaRPr lang="en-US" sz="1200">
                        <a:latin typeface="Calibri" panose="020F0502020204030204" pitchFamily="34" charset="0"/>
                        <a:cs typeface="Calibri" panose="020F0502020204030204" pitchFamily="34" charset="0"/>
                      </a:endParaRPr>
                    </a:p>
                  </a:txBody>
                  <a:tcPr/>
                </a:tc>
                <a:tc>
                  <a:txBody>
                    <a:bodyPr/>
                    <a:lstStyle/>
                    <a:p>
                      <a:pPr algn="ctr"/>
                      <a:endParaRPr lang="en-US" sz="1200" dirty="0">
                        <a:latin typeface="Calibri" panose="020F0502020204030204" pitchFamily="34" charset="0"/>
                        <a:cs typeface="Calibri" panose="020F0502020204030204" pitchFamily="34" charset="0"/>
                      </a:endParaRPr>
                    </a:p>
                  </a:txBody>
                  <a:tcPr/>
                </a:tc>
                <a:tc>
                  <a:txBody>
                    <a:bodyPr/>
                    <a:lstStyle/>
                    <a:p>
                      <a:pPr algn="ctr"/>
                      <a:endParaRPr lang="en-US" sz="1200" dirty="0">
                        <a:latin typeface="Calibri" panose="020F0502020204030204" pitchFamily="34" charset="0"/>
                        <a:cs typeface="Calibri" panose="020F0502020204030204" pitchFamily="34" charset="0"/>
                      </a:endParaRPr>
                    </a:p>
                  </a:txBody>
                  <a:tcPr/>
                </a:tc>
                <a:tc>
                  <a:txBody>
                    <a:bodyPr/>
                    <a:lstStyle/>
                    <a:p>
                      <a:pPr algn="ctr"/>
                      <a:endParaRPr lang="en-US" sz="1200" dirty="0">
                        <a:latin typeface="Calibri" panose="020F0502020204030204" pitchFamily="34" charset="0"/>
                        <a:cs typeface="Calibri" panose="020F0502020204030204" pitchFamily="34" charset="0"/>
                      </a:endParaRPr>
                    </a:p>
                  </a:txBody>
                  <a:tcPr/>
                </a:tc>
                <a:tc>
                  <a:txBody>
                    <a:bodyPr/>
                    <a:lstStyle/>
                    <a:p>
                      <a:pPr algn="ctr"/>
                      <a:endParaRPr lang="en-US" sz="12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268176047"/>
                  </a:ext>
                </a:extLst>
              </a:tr>
              <a:tr h="402091">
                <a:tc>
                  <a:txBody>
                    <a:bodyPr/>
                    <a:lstStyle/>
                    <a:p>
                      <a:r>
                        <a:rPr lang="en-US" sz="1200" dirty="0">
                          <a:latin typeface="Calibri" panose="020F0502020204030204" pitchFamily="34" charset="0"/>
                          <a:cs typeface="Calibri" panose="020F0502020204030204" pitchFamily="34" charset="0"/>
                        </a:rPr>
                        <a:t>Overarching QI training </a:t>
                      </a:r>
                      <a:r>
                        <a:rPr lang="en-US" sz="1200" dirty="0" err="1">
                          <a:latin typeface="Calibri" panose="020F0502020204030204" pitchFamily="34" charset="0"/>
                          <a:cs typeface="Calibri" panose="020F0502020204030204" pitchFamily="34" charset="0"/>
                        </a:rPr>
                        <a:t>programme</a:t>
                      </a:r>
                      <a:r>
                        <a:rPr lang="en-US" sz="1200" dirty="0">
                          <a:latin typeface="Calibri" panose="020F0502020204030204" pitchFamily="34" charset="0"/>
                          <a:cs typeface="Calibri" panose="020F0502020204030204" pitchFamily="34" charset="0"/>
                        </a:rPr>
                        <a:t> developed</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dk1"/>
                          </a:solidFill>
                          <a:effectLst/>
                          <a:latin typeface="+mn-lt"/>
                          <a:ea typeface="+mn-ea"/>
                          <a:cs typeface="+mn-cs"/>
                          <a:sym typeface="Symbol" pitchFamily="2" charset="2"/>
                        </a:rPr>
                        <a:t></a:t>
                      </a:r>
                      <a:endParaRPr lang="en-GB" sz="1200" kern="1200" dirty="0">
                        <a:solidFill>
                          <a:schemeClr val="dk1"/>
                        </a:solidFill>
                        <a:effectLst/>
                        <a:latin typeface="+mn-lt"/>
                        <a:ea typeface="+mn-ea"/>
                        <a:cs typeface="+mn-cs"/>
                      </a:endParaRPr>
                    </a:p>
                  </a:txBody>
                  <a:tcPr/>
                </a:tc>
                <a:tc>
                  <a:txBody>
                    <a:bodyPr/>
                    <a:lstStyle/>
                    <a:p>
                      <a:pPr algn="ctr"/>
                      <a:endParaRPr lang="en-US" sz="1000" dirty="0">
                        <a:latin typeface="Calibri" panose="020F0502020204030204" pitchFamily="34" charset="0"/>
                        <a:cs typeface="Calibri" panose="020F050202020403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dk1"/>
                          </a:solidFill>
                          <a:effectLst/>
                          <a:latin typeface="+mn-lt"/>
                          <a:ea typeface="+mn-ea"/>
                          <a:cs typeface="+mn-cs"/>
                          <a:sym typeface="Symbol" pitchFamily="2" charset="2"/>
                        </a:rPr>
                        <a:t></a:t>
                      </a:r>
                      <a:endParaRPr lang="en-GB" sz="1200" kern="1200" dirty="0">
                        <a:solidFill>
                          <a:schemeClr val="dk1"/>
                        </a:solidFill>
                        <a:effectLst/>
                        <a:latin typeface="+mn-lt"/>
                        <a:ea typeface="+mn-ea"/>
                        <a:cs typeface="+mn-cs"/>
                      </a:endParaRPr>
                    </a:p>
                  </a:txBody>
                  <a:tcPr/>
                </a:tc>
                <a:tc>
                  <a:txBody>
                    <a:bodyPr/>
                    <a:lstStyle/>
                    <a:p>
                      <a:pPr algn="ctr"/>
                      <a:endParaRPr lang="en-US" sz="1200" dirty="0">
                        <a:latin typeface="Calibri" panose="020F0502020204030204" pitchFamily="34" charset="0"/>
                        <a:cs typeface="Calibri" panose="020F0502020204030204" pitchFamily="34" charset="0"/>
                      </a:endParaRPr>
                    </a:p>
                  </a:txBody>
                  <a:tcPr/>
                </a:tc>
                <a:tc>
                  <a:txBody>
                    <a:bodyPr/>
                    <a:lstStyle/>
                    <a:p>
                      <a:pPr algn="ctr"/>
                      <a:endParaRPr lang="en-US" sz="1200" dirty="0">
                        <a:latin typeface="Calibri" panose="020F0502020204030204" pitchFamily="34" charset="0"/>
                        <a:cs typeface="Calibri" panose="020F0502020204030204" pitchFamily="34" charset="0"/>
                      </a:endParaRPr>
                    </a:p>
                  </a:txBody>
                  <a:tcPr/>
                </a:tc>
                <a:tc>
                  <a:txBody>
                    <a:bodyPr/>
                    <a:lstStyle/>
                    <a:p>
                      <a:pPr algn="ctr"/>
                      <a:endParaRPr lang="en-US" sz="1200" dirty="0">
                        <a:latin typeface="Calibri" panose="020F0502020204030204" pitchFamily="34" charset="0"/>
                        <a:cs typeface="Calibri" panose="020F0502020204030204" pitchFamily="34" charset="0"/>
                      </a:endParaRPr>
                    </a:p>
                  </a:txBody>
                  <a:tcPr/>
                </a:tc>
                <a:tc>
                  <a:txBody>
                    <a:bodyPr/>
                    <a:lstStyle/>
                    <a:p>
                      <a:pPr algn="ctr"/>
                      <a:endParaRPr lang="en-US" sz="1200" dirty="0">
                        <a:latin typeface="Calibri" panose="020F0502020204030204" pitchFamily="34" charset="0"/>
                        <a:cs typeface="Calibri" panose="020F0502020204030204" pitchFamily="34" charset="0"/>
                      </a:endParaRPr>
                    </a:p>
                  </a:txBody>
                  <a:tcPr/>
                </a:tc>
                <a:tc>
                  <a:txBody>
                    <a:bodyPr/>
                    <a:lstStyle/>
                    <a:p>
                      <a:pPr algn="ctr"/>
                      <a:endParaRPr lang="en-US" sz="1200" dirty="0">
                        <a:latin typeface="Calibri" panose="020F0502020204030204" pitchFamily="34" charset="0"/>
                        <a:cs typeface="Calibri" panose="020F0502020204030204" pitchFamily="34" charset="0"/>
                      </a:endParaRPr>
                    </a:p>
                  </a:txBody>
                  <a:tcPr/>
                </a:tc>
                <a:tc>
                  <a:txBody>
                    <a:bodyPr/>
                    <a:lstStyle/>
                    <a:p>
                      <a:pPr algn="ctr"/>
                      <a:endParaRPr lang="en-US" sz="1200" dirty="0">
                        <a:latin typeface="Calibri" panose="020F0502020204030204" pitchFamily="34" charset="0"/>
                        <a:cs typeface="Calibri" panose="020F0502020204030204" pitchFamily="34" charset="0"/>
                      </a:endParaRPr>
                    </a:p>
                  </a:txBody>
                  <a:tcPr/>
                </a:tc>
                <a:tc>
                  <a:txBody>
                    <a:bodyPr/>
                    <a:lstStyle/>
                    <a:p>
                      <a:pPr algn="ctr"/>
                      <a:endParaRPr lang="en-US" sz="12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4125977831"/>
                  </a:ext>
                </a:extLst>
              </a:tr>
            </a:tbl>
          </a:graphicData>
        </a:graphic>
      </p:graphicFrame>
      <p:sp>
        <p:nvSpPr>
          <p:cNvPr id="4" name="Slide Number Placeholder 3">
            <a:extLst>
              <a:ext uri="{FF2B5EF4-FFF2-40B4-BE49-F238E27FC236}">
                <a16:creationId xmlns:a16="http://schemas.microsoft.com/office/drawing/2014/main" id="{19521832-EAA0-EE4D-80E2-CD2FA336FA39}"/>
              </a:ext>
            </a:extLst>
          </p:cNvPr>
          <p:cNvSpPr>
            <a:spLocks noGrp="1"/>
          </p:cNvSpPr>
          <p:nvPr>
            <p:ph type="sldNum" sz="quarter" idx="12"/>
          </p:nvPr>
        </p:nvSpPr>
        <p:spPr/>
        <p:txBody>
          <a:bodyPr/>
          <a:lstStyle/>
          <a:p>
            <a:pPr>
              <a:defRPr/>
            </a:pPr>
            <a:fld id="{6530AFDF-F600-CC4A-A0EC-7FFB1C4B99FD}" type="slidenum">
              <a:rPr lang="en-GB" altLang="en-US" smtClean="0"/>
              <a:pPr>
                <a:defRPr/>
              </a:pPr>
              <a:t>29</a:t>
            </a:fld>
            <a:endParaRPr lang="en-GB" altLang="en-US"/>
          </a:p>
        </p:txBody>
      </p:sp>
    </p:spTree>
    <p:extLst>
      <p:ext uri="{BB962C8B-B14F-4D97-AF65-F5344CB8AC3E}">
        <p14:creationId xmlns:p14="http://schemas.microsoft.com/office/powerpoint/2010/main" val="30072878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9427FC-132E-874E-B88C-AFD806E01EC6}"/>
              </a:ext>
            </a:extLst>
          </p:cNvPr>
          <p:cNvSpPr>
            <a:spLocks noGrp="1"/>
          </p:cNvSpPr>
          <p:nvPr>
            <p:ph type="title"/>
          </p:nvPr>
        </p:nvSpPr>
        <p:spPr>
          <a:xfrm>
            <a:off x="685800" y="609600"/>
            <a:ext cx="7772400" cy="773430"/>
          </a:xfrm>
        </p:spPr>
        <p:txBody>
          <a:bodyPr/>
          <a:lstStyle/>
          <a:p>
            <a:r>
              <a:rPr lang="en-US" b="1" dirty="0">
                <a:latin typeface="Calibri" panose="020F0502020204030204" pitchFamily="34" charset="0"/>
                <a:cs typeface="Calibri" panose="020F0502020204030204" pitchFamily="34" charset="0"/>
              </a:rPr>
              <a:t>The context for our work</a:t>
            </a:r>
          </a:p>
        </p:txBody>
      </p:sp>
      <p:sp>
        <p:nvSpPr>
          <p:cNvPr id="3" name="Content Placeholder 2">
            <a:extLst>
              <a:ext uri="{FF2B5EF4-FFF2-40B4-BE49-F238E27FC236}">
                <a16:creationId xmlns:a16="http://schemas.microsoft.com/office/drawing/2014/main" id="{963AB866-E670-504D-A016-389A19414C30}"/>
              </a:ext>
            </a:extLst>
          </p:cNvPr>
          <p:cNvSpPr>
            <a:spLocks noGrp="1"/>
          </p:cNvSpPr>
          <p:nvPr>
            <p:ph idx="1"/>
          </p:nvPr>
        </p:nvSpPr>
        <p:spPr>
          <a:xfrm>
            <a:off x="182880" y="1489710"/>
            <a:ext cx="8778240" cy="5048250"/>
          </a:xfrm>
        </p:spPr>
        <p:txBody>
          <a:bodyPr/>
          <a:lstStyle/>
          <a:p>
            <a:pPr marL="0" indent="0">
              <a:buNone/>
            </a:pPr>
            <a:r>
              <a:rPr lang="en-GB" sz="2400" dirty="0">
                <a:latin typeface="Calibri" panose="020F0502020204030204" pitchFamily="34" charset="0"/>
                <a:cs typeface="Calibri" panose="020F0502020204030204" pitchFamily="34" charset="0"/>
              </a:rPr>
              <a:t>The social &amp; environmental conditions in which people are born, grow, live, work, and age, shape and drive health outcomes.</a:t>
            </a:r>
          </a:p>
          <a:p>
            <a:pPr marL="0" indent="0">
              <a:buNone/>
            </a:pPr>
            <a:endParaRPr lang="en-GB" sz="1100" dirty="0">
              <a:latin typeface="Calibri" panose="020F0502020204030204" pitchFamily="34" charset="0"/>
              <a:cs typeface="Calibri" panose="020F0502020204030204" pitchFamily="34" charset="0"/>
            </a:endParaRPr>
          </a:p>
          <a:p>
            <a:pPr marL="0" indent="0">
              <a:buNone/>
            </a:pPr>
            <a:r>
              <a:rPr lang="en-GB" sz="2400" dirty="0">
                <a:latin typeface="Calibri" panose="020F0502020204030204" pitchFamily="34" charset="0"/>
                <a:cs typeface="Calibri" panose="020F0502020204030204" pitchFamily="34" charset="0"/>
              </a:rPr>
              <a:t>In turn, good health enables people to live and work well and to keep them and their families out of poverty.</a:t>
            </a:r>
          </a:p>
          <a:p>
            <a:pPr marL="0" indent="0">
              <a:buNone/>
            </a:pPr>
            <a:endParaRPr lang="en-GB" sz="1100" dirty="0">
              <a:latin typeface="Calibri" panose="020F0502020204030204" pitchFamily="34" charset="0"/>
              <a:cs typeface="Calibri" panose="020F0502020204030204" pitchFamily="34" charset="0"/>
            </a:endParaRPr>
          </a:p>
          <a:p>
            <a:pPr marL="0" indent="0">
              <a:buNone/>
            </a:pPr>
            <a:r>
              <a:rPr lang="en-GB" sz="2400" dirty="0">
                <a:latin typeface="Calibri" panose="020F0502020204030204" pitchFamily="34" charset="0"/>
                <a:cs typeface="Calibri" panose="020F0502020204030204" pitchFamily="34" charset="0"/>
              </a:rPr>
              <a:t>The six major determinants of health (WHO, Marmot Review) are</a:t>
            </a:r>
          </a:p>
          <a:p>
            <a:r>
              <a:rPr lang="en-GB" sz="2400" dirty="0">
                <a:latin typeface="Calibri" panose="020F0502020204030204" pitchFamily="34" charset="0"/>
                <a:cs typeface="Calibri" panose="020F0502020204030204" pitchFamily="34" charset="0"/>
              </a:rPr>
              <a:t>quality of experiences in the early years</a:t>
            </a:r>
          </a:p>
          <a:p>
            <a:r>
              <a:rPr lang="en-GB" sz="2400" dirty="0">
                <a:latin typeface="Calibri" panose="020F0502020204030204" pitchFamily="34" charset="0"/>
                <a:cs typeface="Calibri" panose="020F0502020204030204" pitchFamily="34" charset="0"/>
              </a:rPr>
              <a:t>education and building personal and community resilience</a:t>
            </a:r>
          </a:p>
          <a:p>
            <a:r>
              <a:rPr lang="en-GB" sz="2400" dirty="0">
                <a:latin typeface="Calibri" panose="020F0502020204030204" pitchFamily="34" charset="0"/>
                <a:cs typeface="Calibri" panose="020F0502020204030204" pitchFamily="34" charset="0"/>
              </a:rPr>
              <a:t>good quality employment and working conditions</a:t>
            </a:r>
          </a:p>
          <a:p>
            <a:r>
              <a:rPr lang="en-GB" sz="2400" dirty="0">
                <a:latin typeface="Calibri" panose="020F0502020204030204" pitchFamily="34" charset="0"/>
                <a:cs typeface="Calibri" panose="020F0502020204030204" pitchFamily="34" charset="0"/>
              </a:rPr>
              <a:t>having sufficient income to lead a healthy life</a:t>
            </a:r>
          </a:p>
          <a:p>
            <a:r>
              <a:rPr lang="en-GB" sz="2400" dirty="0">
                <a:latin typeface="Calibri" panose="020F0502020204030204" pitchFamily="34" charset="0"/>
                <a:cs typeface="Calibri" panose="020F0502020204030204" pitchFamily="34" charset="0"/>
              </a:rPr>
              <a:t>healthy environments</a:t>
            </a:r>
          </a:p>
          <a:p>
            <a:r>
              <a:rPr lang="en-GB" sz="2400" dirty="0">
                <a:latin typeface="Calibri" panose="020F0502020204030204" pitchFamily="34" charset="0"/>
                <a:cs typeface="Calibri" panose="020F0502020204030204" pitchFamily="34" charset="0"/>
              </a:rPr>
              <a:t>priority public health conditions</a:t>
            </a:r>
            <a:endParaRPr lang="en-US" sz="1800" dirty="0">
              <a:latin typeface="Calibri" panose="020F0502020204030204" pitchFamily="34" charset="0"/>
              <a:cs typeface="Calibri" panose="020F0502020204030204" pitchFamily="34" charset="0"/>
            </a:endParaRPr>
          </a:p>
        </p:txBody>
      </p:sp>
      <p:pic>
        <p:nvPicPr>
          <p:cNvPr id="4" name="Picture 3" descr="A close up of a sign&#13;&#10;&#13;&#10;Description automatically generated">
            <a:extLst>
              <a:ext uri="{FF2B5EF4-FFF2-40B4-BE49-F238E27FC236}">
                <a16:creationId xmlns:a16="http://schemas.microsoft.com/office/drawing/2014/main" id="{B731C763-DB5E-3F49-899F-1FC59E1C6191}"/>
              </a:ext>
            </a:extLst>
          </p:cNvPr>
          <p:cNvPicPr>
            <a:picLocks noChangeAspect="1"/>
          </p:cNvPicPr>
          <p:nvPr/>
        </p:nvPicPr>
        <p:blipFill>
          <a:blip r:embed="rId2"/>
          <a:stretch>
            <a:fillRect/>
          </a:stretch>
        </p:blipFill>
        <p:spPr>
          <a:xfrm>
            <a:off x="8208334" y="320040"/>
            <a:ext cx="752785" cy="679597"/>
          </a:xfrm>
          <a:prstGeom prst="rect">
            <a:avLst/>
          </a:prstGeom>
        </p:spPr>
      </p:pic>
      <p:sp>
        <p:nvSpPr>
          <p:cNvPr id="6" name="Slide Number Placeholder 5">
            <a:extLst>
              <a:ext uri="{FF2B5EF4-FFF2-40B4-BE49-F238E27FC236}">
                <a16:creationId xmlns:a16="http://schemas.microsoft.com/office/drawing/2014/main" id="{770FB1E4-0D99-0149-821D-541088B4638E}"/>
              </a:ext>
            </a:extLst>
          </p:cNvPr>
          <p:cNvSpPr>
            <a:spLocks noGrp="1"/>
          </p:cNvSpPr>
          <p:nvPr>
            <p:ph type="sldNum" sz="quarter" idx="12"/>
          </p:nvPr>
        </p:nvSpPr>
        <p:spPr/>
        <p:txBody>
          <a:bodyPr/>
          <a:lstStyle/>
          <a:p>
            <a:pPr>
              <a:defRPr/>
            </a:pPr>
            <a:fld id="{6530AFDF-F600-CC4A-A0EC-7FFB1C4B99FD}" type="slidenum">
              <a:rPr lang="en-GB" altLang="en-US" smtClean="0"/>
              <a:pPr>
                <a:defRPr/>
              </a:pPr>
              <a:t>3</a:t>
            </a:fld>
            <a:endParaRPr lang="en-GB" altLang="en-US"/>
          </a:p>
        </p:txBody>
      </p:sp>
    </p:spTree>
    <p:extLst>
      <p:ext uri="{BB962C8B-B14F-4D97-AF65-F5344CB8AC3E}">
        <p14:creationId xmlns:p14="http://schemas.microsoft.com/office/powerpoint/2010/main" val="34099887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3E8878-A456-2844-B079-826EA531AE55}"/>
              </a:ext>
            </a:extLst>
          </p:cNvPr>
          <p:cNvSpPr>
            <a:spLocks noGrp="1"/>
          </p:cNvSpPr>
          <p:nvPr>
            <p:ph type="title"/>
          </p:nvPr>
        </p:nvSpPr>
        <p:spPr>
          <a:xfrm>
            <a:off x="400051" y="139700"/>
            <a:ext cx="8460104" cy="952500"/>
          </a:xfrm>
          <a:solidFill>
            <a:schemeClr val="accent5">
              <a:lumMod val="40000"/>
              <a:lumOff val="60000"/>
            </a:schemeClr>
          </a:solidFill>
        </p:spPr>
        <p:txBody>
          <a:bodyPr/>
          <a:lstStyle/>
          <a:p>
            <a:r>
              <a:rPr lang="en-US" sz="3200" b="1" dirty="0">
                <a:latin typeface="Calibri" panose="020F0502020204030204" pitchFamily="34" charset="0"/>
                <a:cs typeface="Calibri" panose="020F0502020204030204" pitchFamily="34" charset="0"/>
              </a:rPr>
              <a:t>Project measures: q4a/ Springboard Uganda</a:t>
            </a:r>
          </a:p>
        </p:txBody>
      </p:sp>
      <p:graphicFrame>
        <p:nvGraphicFramePr>
          <p:cNvPr id="5" name="Content Placeholder 4">
            <a:extLst>
              <a:ext uri="{FF2B5EF4-FFF2-40B4-BE49-F238E27FC236}">
                <a16:creationId xmlns:a16="http://schemas.microsoft.com/office/drawing/2014/main" id="{B204F9E0-CECC-A64F-9620-3CD3B4BFE676}"/>
              </a:ext>
            </a:extLst>
          </p:cNvPr>
          <p:cNvGraphicFramePr>
            <a:graphicFrameLocks noGrp="1"/>
          </p:cNvGraphicFramePr>
          <p:nvPr>
            <p:ph idx="1"/>
            <p:extLst>
              <p:ext uri="{D42A27DB-BD31-4B8C-83A1-F6EECF244321}">
                <p14:modId xmlns:p14="http://schemas.microsoft.com/office/powerpoint/2010/main" val="1507454904"/>
              </p:ext>
            </p:extLst>
          </p:nvPr>
        </p:nvGraphicFramePr>
        <p:xfrm>
          <a:off x="400050" y="1397000"/>
          <a:ext cx="8460105" cy="4448568"/>
        </p:xfrm>
        <a:graphic>
          <a:graphicData uri="http://schemas.openxmlformats.org/drawingml/2006/table">
            <a:tbl>
              <a:tblPr firstRow="1" bandRow="1">
                <a:tableStyleId>{5C22544A-7EE6-4342-B048-85BDC9FD1C3A}</a:tableStyleId>
              </a:tblPr>
              <a:tblGrid>
                <a:gridCol w="1790700">
                  <a:extLst>
                    <a:ext uri="{9D8B030D-6E8A-4147-A177-3AD203B41FA5}">
                      <a16:colId xmlns:a16="http://schemas.microsoft.com/office/drawing/2014/main" val="235231449"/>
                    </a:ext>
                  </a:extLst>
                </a:gridCol>
                <a:gridCol w="469900">
                  <a:extLst>
                    <a:ext uri="{9D8B030D-6E8A-4147-A177-3AD203B41FA5}">
                      <a16:colId xmlns:a16="http://schemas.microsoft.com/office/drawing/2014/main" val="1319832848"/>
                    </a:ext>
                  </a:extLst>
                </a:gridCol>
                <a:gridCol w="184150">
                  <a:extLst>
                    <a:ext uri="{9D8B030D-6E8A-4147-A177-3AD203B41FA5}">
                      <a16:colId xmlns:a16="http://schemas.microsoft.com/office/drawing/2014/main" val="2552719478"/>
                    </a:ext>
                  </a:extLst>
                </a:gridCol>
                <a:gridCol w="654050">
                  <a:extLst>
                    <a:ext uri="{9D8B030D-6E8A-4147-A177-3AD203B41FA5}">
                      <a16:colId xmlns:a16="http://schemas.microsoft.com/office/drawing/2014/main" val="1667423941"/>
                    </a:ext>
                  </a:extLst>
                </a:gridCol>
                <a:gridCol w="584200">
                  <a:extLst>
                    <a:ext uri="{9D8B030D-6E8A-4147-A177-3AD203B41FA5}">
                      <a16:colId xmlns:a16="http://schemas.microsoft.com/office/drawing/2014/main" val="290670642"/>
                    </a:ext>
                  </a:extLst>
                </a:gridCol>
                <a:gridCol w="116840">
                  <a:extLst>
                    <a:ext uri="{9D8B030D-6E8A-4147-A177-3AD203B41FA5}">
                      <a16:colId xmlns:a16="http://schemas.microsoft.com/office/drawing/2014/main" val="18097939"/>
                    </a:ext>
                  </a:extLst>
                </a:gridCol>
                <a:gridCol w="654050">
                  <a:extLst>
                    <a:ext uri="{9D8B030D-6E8A-4147-A177-3AD203B41FA5}">
                      <a16:colId xmlns:a16="http://schemas.microsoft.com/office/drawing/2014/main" val="1692550993"/>
                    </a:ext>
                  </a:extLst>
                </a:gridCol>
                <a:gridCol w="460375">
                  <a:extLst>
                    <a:ext uri="{9D8B030D-6E8A-4147-A177-3AD203B41FA5}">
                      <a16:colId xmlns:a16="http://schemas.microsoft.com/office/drawing/2014/main" val="4083753047"/>
                    </a:ext>
                  </a:extLst>
                </a:gridCol>
                <a:gridCol w="219075">
                  <a:extLst>
                    <a:ext uri="{9D8B030D-6E8A-4147-A177-3AD203B41FA5}">
                      <a16:colId xmlns:a16="http://schemas.microsoft.com/office/drawing/2014/main" val="1363000780"/>
                    </a:ext>
                  </a:extLst>
                </a:gridCol>
                <a:gridCol w="679450">
                  <a:extLst>
                    <a:ext uri="{9D8B030D-6E8A-4147-A177-3AD203B41FA5}">
                      <a16:colId xmlns:a16="http://schemas.microsoft.com/office/drawing/2014/main" val="919209113"/>
                    </a:ext>
                  </a:extLst>
                </a:gridCol>
                <a:gridCol w="492125">
                  <a:extLst>
                    <a:ext uri="{9D8B030D-6E8A-4147-A177-3AD203B41FA5}">
                      <a16:colId xmlns:a16="http://schemas.microsoft.com/office/drawing/2014/main" val="2590548953"/>
                    </a:ext>
                  </a:extLst>
                </a:gridCol>
                <a:gridCol w="149225">
                  <a:extLst>
                    <a:ext uri="{9D8B030D-6E8A-4147-A177-3AD203B41FA5}">
                      <a16:colId xmlns:a16="http://schemas.microsoft.com/office/drawing/2014/main" val="298301882"/>
                    </a:ext>
                  </a:extLst>
                </a:gridCol>
                <a:gridCol w="641350">
                  <a:extLst>
                    <a:ext uri="{9D8B030D-6E8A-4147-A177-3AD203B41FA5}">
                      <a16:colId xmlns:a16="http://schemas.microsoft.com/office/drawing/2014/main" val="3520950907"/>
                    </a:ext>
                  </a:extLst>
                </a:gridCol>
                <a:gridCol w="600075">
                  <a:extLst>
                    <a:ext uri="{9D8B030D-6E8A-4147-A177-3AD203B41FA5}">
                      <a16:colId xmlns:a16="http://schemas.microsoft.com/office/drawing/2014/main" val="3778470810"/>
                    </a:ext>
                  </a:extLst>
                </a:gridCol>
                <a:gridCol w="116840">
                  <a:extLst>
                    <a:ext uri="{9D8B030D-6E8A-4147-A177-3AD203B41FA5}">
                      <a16:colId xmlns:a16="http://schemas.microsoft.com/office/drawing/2014/main" val="3770855044"/>
                    </a:ext>
                  </a:extLst>
                </a:gridCol>
                <a:gridCol w="647700">
                  <a:extLst>
                    <a:ext uri="{9D8B030D-6E8A-4147-A177-3AD203B41FA5}">
                      <a16:colId xmlns:a16="http://schemas.microsoft.com/office/drawing/2014/main" val="2263469484"/>
                    </a:ext>
                  </a:extLst>
                </a:gridCol>
              </a:tblGrid>
              <a:tr h="297437">
                <a:tc rowSpan="2">
                  <a:txBody>
                    <a:bodyPr/>
                    <a:lstStyle/>
                    <a:p>
                      <a:pPr algn="ctr"/>
                      <a:r>
                        <a:rPr lang="en-US" sz="1200" dirty="0">
                          <a:latin typeface="Calibri" panose="020F0502020204030204" pitchFamily="34" charset="0"/>
                          <a:cs typeface="Calibri" panose="020F0502020204030204" pitchFamily="34" charset="0"/>
                        </a:rPr>
                        <a:t>Measure</a:t>
                      </a:r>
                    </a:p>
                    <a:p>
                      <a:pPr algn="ctr"/>
                      <a:r>
                        <a:rPr lang="en-US" sz="1200" i="1" dirty="0">
                          <a:latin typeface="Calibri" panose="020F0502020204030204" pitchFamily="34" charset="0"/>
                          <a:cs typeface="Calibri" panose="020F0502020204030204" pitchFamily="34" charset="0"/>
                        </a:rPr>
                        <a:t>to be </a:t>
                      </a:r>
                      <a:r>
                        <a:rPr lang="en-US" sz="1200" i="1" dirty="0" err="1">
                          <a:latin typeface="Calibri" panose="020F0502020204030204" pitchFamily="34" charset="0"/>
                          <a:cs typeface="Calibri" panose="020F0502020204030204" pitchFamily="34" charset="0"/>
                        </a:rPr>
                        <a:t>finalised</a:t>
                      </a:r>
                      <a:endParaRPr lang="en-US" sz="1200" i="1" dirty="0">
                        <a:latin typeface="Calibri" panose="020F0502020204030204" pitchFamily="34" charset="0"/>
                        <a:cs typeface="Calibri" panose="020F0502020204030204" pitchFamily="34" charset="0"/>
                      </a:endParaRPr>
                    </a:p>
                  </a:txBody>
                  <a:tcPr>
                    <a:solidFill>
                      <a:schemeClr val="accent1"/>
                    </a:solidFill>
                  </a:tcPr>
                </a:tc>
                <a:tc gridSpan="3">
                  <a:txBody>
                    <a:bodyPr/>
                    <a:lstStyle/>
                    <a:p>
                      <a:pPr algn="ctr"/>
                      <a:r>
                        <a:rPr lang="en-US" sz="1200" dirty="0">
                          <a:latin typeface="Calibri" panose="020F0502020204030204" pitchFamily="34" charset="0"/>
                          <a:cs typeface="Calibri" panose="020F0502020204030204" pitchFamily="34" charset="0"/>
                        </a:rPr>
                        <a:t>2019</a:t>
                      </a:r>
                    </a:p>
                  </a:txBody>
                  <a:tcPr>
                    <a:solidFill>
                      <a:schemeClr val="accent1"/>
                    </a:solidFill>
                  </a:tcPr>
                </a:tc>
                <a:tc hMerge="1">
                  <a:txBody>
                    <a:bodyPr/>
                    <a:lstStyle/>
                    <a:p>
                      <a:pPr algn="ctr"/>
                      <a:endParaRPr lang="en-US" sz="1400" dirty="0">
                        <a:latin typeface="Calibri" panose="020F0502020204030204" pitchFamily="34" charset="0"/>
                        <a:cs typeface="Calibri" panose="020F0502020204030204" pitchFamily="34" charset="0"/>
                      </a:endParaRPr>
                    </a:p>
                  </a:txBody>
                  <a:tcPr>
                    <a:solidFill>
                      <a:schemeClr val="accent1"/>
                    </a:solidFill>
                  </a:tcPr>
                </a:tc>
                <a:tc hMerge="1">
                  <a:txBody>
                    <a:bodyPr/>
                    <a:lstStyle/>
                    <a:p>
                      <a:endParaRPr lang="en-US"/>
                    </a:p>
                  </a:txBody>
                  <a:tcPr/>
                </a:tc>
                <a:tc gridSpan="3">
                  <a:txBody>
                    <a:bodyPr/>
                    <a:lstStyle/>
                    <a:p>
                      <a:pPr algn="ctr"/>
                      <a:r>
                        <a:rPr lang="en-US" sz="1200" dirty="0">
                          <a:latin typeface="Calibri" panose="020F0502020204030204" pitchFamily="34" charset="0"/>
                          <a:cs typeface="Calibri" panose="020F0502020204030204" pitchFamily="34" charset="0"/>
                        </a:rPr>
                        <a:t>2020</a:t>
                      </a:r>
                    </a:p>
                  </a:txBody>
                  <a:tcPr>
                    <a:solidFill>
                      <a:schemeClr val="accent1"/>
                    </a:solidFill>
                  </a:tcPr>
                </a:tc>
                <a:tc hMerge="1">
                  <a:txBody>
                    <a:bodyPr/>
                    <a:lstStyle/>
                    <a:p>
                      <a:pPr algn="ctr"/>
                      <a:endParaRPr lang="en-US" sz="1400" dirty="0">
                        <a:latin typeface="Calibri" panose="020F0502020204030204" pitchFamily="34" charset="0"/>
                        <a:cs typeface="Calibri" panose="020F0502020204030204" pitchFamily="34" charset="0"/>
                      </a:endParaRPr>
                    </a:p>
                  </a:txBody>
                  <a:tcPr>
                    <a:solidFill>
                      <a:schemeClr val="accent1"/>
                    </a:solidFill>
                  </a:tcPr>
                </a:tc>
                <a:tc hMerge="1">
                  <a:txBody>
                    <a:bodyPr/>
                    <a:lstStyle/>
                    <a:p>
                      <a:endParaRPr lang="en-US"/>
                    </a:p>
                  </a:txBody>
                  <a:tcPr/>
                </a:tc>
                <a:tc gridSpan="3">
                  <a:txBody>
                    <a:bodyPr/>
                    <a:lstStyle/>
                    <a:p>
                      <a:pPr algn="ctr"/>
                      <a:r>
                        <a:rPr lang="en-US" sz="1200" dirty="0">
                          <a:latin typeface="Calibri" panose="020F0502020204030204" pitchFamily="34" charset="0"/>
                          <a:cs typeface="Calibri" panose="020F0502020204030204" pitchFamily="34" charset="0"/>
                        </a:rPr>
                        <a:t>2021</a:t>
                      </a:r>
                    </a:p>
                  </a:txBody>
                  <a:tcPr>
                    <a:solidFill>
                      <a:schemeClr val="accent1"/>
                    </a:solidFill>
                  </a:tcPr>
                </a:tc>
                <a:tc hMerge="1">
                  <a:txBody>
                    <a:bodyPr/>
                    <a:lstStyle/>
                    <a:p>
                      <a:pPr algn="ctr"/>
                      <a:endParaRPr lang="en-US" sz="1400" dirty="0">
                        <a:latin typeface="Calibri" panose="020F0502020204030204" pitchFamily="34" charset="0"/>
                        <a:cs typeface="Calibri" panose="020F0502020204030204" pitchFamily="34" charset="0"/>
                      </a:endParaRPr>
                    </a:p>
                  </a:txBody>
                  <a:tcPr>
                    <a:solidFill>
                      <a:schemeClr val="accent1"/>
                    </a:solidFill>
                  </a:tcPr>
                </a:tc>
                <a:tc hMerge="1">
                  <a:txBody>
                    <a:bodyPr/>
                    <a:lstStyle/>
                    <a:p>
                      <a:endParaRPr lang="en-US"/>
                    </a:p>
                  </a:txBody>
                  <a:tcPr/>
                </a:tc>
                <a:tc gridSpan="3">
                  <a:txBody>
                    <a:bodyPr/>
                    <a:lstStyle/>
                    <a:p>
                      <a:pPr algn="ctr"/>
                      <a:r>
                        <a:rPr lang="en-US" sz="1200" dirty="0">
                          <a:latin typeface="Calibri" panose="020F0502020204030204" pitchFamily="34" charset="0"/>
                          <a:cs typeface="Calibri" panose="020F0502020204030204" pitchFamily="34" charset="0"/>
                        </a:rPr>
                        <a:t>2022</a:t>
                      </a:r>
                    </a:p>
                  </a:txBody>
                  <a:tcPr>
                    <a:solidFill>
                      <a:schemeClr val="accent1"/>
                    </a:solidFill>
                  </a:tcPr>
                </a:tc>
                <a:tc hMerge="1">
                  <a:txBody>
                    <a:bodyPr/>
                    <a:lstStyle/>
                    <a:p>
                      <a:pPr algn="ctr"/>
                      <a:endParaRPr lang="en-US" sz="1400" dirty="0">
                        <a:latin typeface="Calibri" panose="020F0502020204030204" pitchFamily="34" charset="0"/>
                        <a:cs typeface="Calibri" panose="020F0502020204030204" pitchFamily="34" charset="0"/>
                      </a:endParaRPr>
                    </a:p>
                  </a:txBody>
                  <a:tcPr>
                    <a:solidFill>
                      <a:schemeClr val="accent1"/>
                    </a:solidFill>
                  </a:tcPr>
                </a:tc>
                <a:tc hMerge="1">
                  <a:txBody>
                    <a:bodyPr/>
                    <a:lstStyle/>
                    <a:p>
                      <a:endParaRPr lang="en-US"/>
                    </a:p>
                  </a:txBody>
                  <a:tcPr/>
                </a:tc>
                <a:tc gridSpan="3">
                  <a:txBody>
                    <a:bodyPr/>
                    <a:lstStyle/>
                    <a:p>
                      <a:pPr algn="ctr"/>
                      <a:r>
                        <a:rPr lang="en-US" sz="1200" dirty="0">
                          <a:latin typeface="Calibri" panose="020F0502020204030204" pitchFamily="34" charset="0"/>
                          <a:cs typeface="Calibri" panose="020F0502020204030204" pitchFamily="34" charset="0"/>
                        </a:rPr>
                        <a:t>2023</a:t>
                      </a:r>
                    </a:p>
                  </a:txBody>
                  <a:tcPr>
                    <a:solidFill>
                      <a:schemeClr val="accent1"/>
                    </a:solidFill>
                  </a:tcPr>
                </a:tc>
                <a:tc hMerge="1">
                  <a:txBody>
                    <a:bodyPr/>
                    <a:lstStyle/>
                    <a:p>
                      <a:pPr algn="ctr"/>
                      <a:endParaRPr lang="en-US" sz="1400" dirty="0">
                        <a:latin typeface="Calibri" panose="020F0502020204030204" pitchFamily="34" charset="0"/>
                        <a:cs typeface="Calibri" panose="020F0502020204030204" pitchFamily="34" charset="0"/>
                      </a:endParaRPr>
                    </a:p>
                  </a:txBody>
                  <a:tcPr>
                    <a:solidFill>
                      <a:schemeClr val="accent1"/>
                    </a:solidFill>
                  </a:tcPr>
                </a:tc>
                <a:tc hMerge="1">
                  <a:txBody>
                    <a:bodyPr/>
                    <a:lstStyle/>
                    <a:p>
                      <a:endParaRPr lang="en-US"/>
                    </a:p>
                  </a:txBody>
                  <a:tcPr/>
                </a:tc>
                <a:extLst>
                  <a:ext uri="{0D108BD9-81ED-4DB2-BD59-A6C34878D82A}">
                    <a16:rowId xmlns:a16="http://schemas.microsoft.com/office/drawing/2014/main" val="1690324465"/>
                  </a:ext>
                </a:extLst>
              </a:tr>
              <a:tr h="297437">
                <a:tc vMerge="1">
                  <a:txBody>
                    <a:bodyPr/>
                    <a:lstStyle/>
                    <a:p>
                      <a:endParaRPr lang="en-US"/>
                    </a:p>
                  </a:txBody>
                  <a:tcPr/>
                </a:tc>
                <a:tc>
                  <a:txBody>
                    <a:bodyPr/>
                    <a:lstStyle/>
                    <a:p>
                      <a:pPr algn="ctr"/>
                      <a:r>
                        <a:rPr lang="en-US" sz="1200" dirty="0">
                          <a:latin typeface="Calibri" panose="020F0502020204030204" pitchFamily="34" charset="0"/>
                          <a:cs typeface="Calibri" panose="020F0502020204030204" pitchFamily="34" charset="0"/>
                        </a:rPr>
                        <a:t>Aim</a:t>
                      </a:r>
                    </a:p>
                  </a:txBody>
                  <a:tcPr>
                    <a:solidFill>
                      <a:schemeClr val="accent1"/>
                    </a:solidFill>
                  </a:tcPr>
                </a:tc>
                <a:tc gridSpan="2">
                  <a:txBody>
                    <a:bodyPr/>
                    <a:lstStyle/>
                    <a:p>
                      <a:pPr algn="ctr"/>
                      <a:r>
                        <a:rPr lang="en-US" sz="1200" dirty="0">
                          <a:latin typeface="Calibri" panose="020F0502020204030204" pitchFamily="34" charset="0"/>
                          <a:cs typeface="Calibri" panose="020F0502020204030204" pitchFamily="34" charset="0"/>
                        </a:rPr>
                        <a:t>Actual</a:t>
                      </a:r>
                    </a:p>
                  </a:txBody>
                  <a:tcPr>
                    <a:solidFill>
                      <a:schemeClr val="accent1"/>
                    </a:solidFill>
                  </a:tcPr>
                </a:tc>
                <a:tc hMerge="1">
                  <a:txBody>
                    <a:bodyPr/>
                    <a:lstStyle/>
                    <a:p>
                      <a:endParaRPr lang="en-US"/>
                    </a:p>
                  </a:txBody>
                  <a:tcPr/>
                </a:tc>
                <a:tc>
                  <a:txBody>
                    <a:bodyPr/>
                    <a:lstStyle/>
                    <a:p>
                      <a:pPr algn="ctr"/>
                      <a:r>
                        <a:rPr lang="en-US" sz="1200" dirty="0">
                          <a:latin typeface="Calibri" panose="020F0502020204030204" pitchFamily="34" charset="0"/>
                          <a:cs typeface="Calibri" panose="020F0502020204030204" pitchFamily="34" charset="0"/>
                        </a:rPr>
                        <a:t>Aim</a:t>
                      </a:r>
                    </a:p>
                  </a:txBody>
                  <a:tcPr>
                    <a:solidFill>
                      <a:schemeClr val="accent1"/>
                    </a:solidFill>
                  </a:tcPr>
                </a:tc>
                <a:tc gridSpan="2">
                  <a:txBody>
                    <a:bodyPr/>
                    <a:lstStyle/>
                    <a:p>
                      <a:pPr algn="ctr"/>
                      <a:r>
                        <a:rPr lang="en-US" sz="1200" dirty="0">
                          <a:latin typeface="Calibri" panose="020F0502020204030204" pitchFamily="34" charset="0"/>
                          <a:cs typeface="Calibri" panose="020F0502020204030204" pitchFamily="34" charset="0"/>
                        </a:rPr>
                        <a:t>Actual</a:t>
                      </a:r>
                    </a:p>
                  </a:txBody>
                  <a:tcPr>
                    <a:solidFill>
                      <a:schemeClr val="accent1"/>
                    </a:solidFill>
                  </a:tcPr>
                </a:tc>
                <a:tc hMerge="1">
                  <a:txBody>
                    <a:bodyPr/>
                    <a:lstStyle/>
                    <a:p>
                      <a:endParaRPr lang="en-US"/>
                    </a:p>
                  </a:txBody>
                  <a:tcPr/>
                </a:tc>
                <a:tc>
                  <a:txBody>
                    <a:bodyPr/>
                    <a:lstStyle/>
                    <a:p>
                      <a:pPr algn="ctr"/>
                      <a:r>
                        <a:rPr lang="en-US" sz="1200" dirty="0">
                          <a:latin typeface="Calibri" panose="020F0502020204030204" pitchFamily="34" charset="0"/>
                          <a:cs typeface="Calibri" panose="020F0502020204030204" pitchFamily="34" charset="0"/>
                        </a:rPr>
                        <a:t>Aim</a:t>
                      </a:r>
                    </a:p>
                  </a:txBody>
                  <a:tcPr>
                    <a:solidFill>
                      <a:schemeClr val="accent1"/>
                    </a:solidFill>
                  </a:tcPr>
                </a:tc>
                <a:tc gridSpan="2">
                  <a:txBody>
                    <a:bodyPr/>
                    <a:lstStyle/>
                    <a:p>
                      <a:pPr algn="ctr"/>
                      <a:r>
                        <a:rPr lang="en-US" sz="1200" dirty="0">
                          <a:latin typeface="Calibri" panose="020F0502020204030204" pitchFamily="34" charset="0"/>
                          <a:cs typeface="Calibri" panose="020F0502020204030204" pitchFamily="34" charset="0"/>
                        </a:rPr>
                        <a:t>Actual</a:t>
                      </a:r>
                    </a:p>
                  </a:txBody>
                  <a:tcPr>
                    <a:solidFill>
                      <a:schemeClr val="accent1"/>
                    </a:solidFill>
                  </a:tcPr>
                </a:tc>
                <a:tc hMerge="1">
                  <a:txBody>
                    <a:bodyPr/>
                    <a:lstStyle/>
                    <a:p>
                      <a:endParaRPr lang="en-US"/>
                    </a:p>
                  </a:txBody>
                  <a:tcPr/>
                </a:tc>
                <a:tc>
                  <a:txBody>
                    <a:bodyPr/>
                    <a:lstStyle/>
                    <a:p>
                      <a:pPr algn="ctr"/>
                      <a:r>
                        <a:rPr lang="en-US" sz="1200" dirty="0">
                          <a:latin typeface="Calibri" panose="020F0502020204030204" pitchFamily="34" charset="0"/>
                          <a:cs typeface="Calibri" panose="020F0502020204030204" pitchFamily="34" charset="0"/>
                        </a:rPr>
                        <a:t>Aim</a:t>
                      </a:r>
                    </a:p>
                  </a:txBody>
                  <a:tcPr>
                    <a:solidFill>
                      <a:schemeClr val="accent1"/>
                    </a:solidFill>
                  </a:tcPr>
                </a:tc>
                <a:tc gridSpan="2">
                  <a:txBody>
                    <a:bodyPr/>
                    <a:lstStyle/>
                    <a:p>
                      <a:pPr algn="ctr"/>
                      <a:r>
                        <a:rPr lang="en-US" sz="1200" dirty="0">
                          <a:latin typeface="Calibri" panose="020F0502020204030204" pitchFamily="34" charset="0"/>
                          <a:cs typeface="Calibri" panose="020F0502020204030204" pitchFamily="34" charset="0"/>
                        </a:rPr>
                        <a:t>Actual</a:t>
                      </a:r>
                    </a:p>
                  </a:txBody>
                  <a:tcPr>
                    <a:solidFill>
                      <a:schemeClr val="accent1"/>
                    </a:solidFill>
                  </a:tcPr>
                </a:tc>
                <a:tc hMerge="1">
                  <a:txBody>
                    <a:bodyPr/>
                    <a:lstStyle/>
                    <a:p>
                      <a:endParaRPr lang="en-US"/>
                    </a:p>
                  </a:txBody>
                  <a:tcPr/>
                </a:tc>
                <a:tc>
                  <a:txBody>
                    <a:bodyPr/>
                    <a:lstStyle/>
                    <a:p>
                      <a:pPr algn="ctr"/>
                      <a:r>
                        <a:rPr lang="en-US" sz="1200" dirty="0">
                          <a:latin typeface="Calibri" panose="020F0502020204030204" pitchFamily="34" charset="0"/>
                          <a:cs typeface="Calibri" panose="020F0502020204030204" pitchFamily="34" charset="0"/>
                        </a:rPr>
                        <a:t>Aim</a:t>
                      </a:r>
                    </a:p>
                  </a:txBody>
                  <a:tcPr>
                    <a:solidFill>
                      <a:schemeClr val="accent1"/>
                    </a:solidFill>
                  </a:tcPr>
                </a:tc>
                <a:tc gridSpan="2">
                  <a:txBody>
                    <a:bodyPr/>
                    <a:lstStyle/>
                    <a:p>
                      <a:pPr algn="ctr"/>
                      <a:r>
                        <a:rPr lang="en-US" sz="1100" dirty="0">
                          <a:latin typeface="Calibri" panose="020F0502020204030204" pitchFamily="34" charset="0"/>
                          <a:cs typeface="Calibri" panose="020F0502020204030204" pitchFamily="34" charset="0"/>
                        </a:rPr>
                        <a:t>Actual</a:t>
                      </a:r>
                    </a:p>
                  </a:txBody>
                  <a:tcPr>
                    <a:solidFill>
                      <a:schemeClr val="accent1"/>
                    </a:solidFill>
                  </a:tcPr>
                </a:tc>
                <a:tc hMerge="1">
                  <a:txBody>
                    <a:bodyPr/>
                    <a:lstStyle/>
                    <a:p>
                      <a:endParaRPr lang="en-US"/>
                    </a:p>
                  </a:txBody>
                  <a:tcPr/>
                </a:tc>
                <a:extLst>
                  <a:ext uri="{0D108BD9-81ED-4DB2-BD59-A6C34878D82A}">
                    <a16:rowId xmlns:a16="http://schemas.microsoft.com/office/drawing/2014/main" val="1787266782"/>
                  </a:ext>
                </a:extLst>
              </a:tr>
              <a:tr h="319526">
                <a:tc>
                  <a:txBody>
                    <a:bodyPr/>
                    <a:lstStyle/>
                    <a:p>
                      <a:r>
                        <a:rPr lang="en-US" sz="1200" dirty="0">
                          <a:latin typeface="Calibri" panose="020F0502020204030204" pitchFamily="34" charset="0"/>
                          <a:cs typeface="Calibri" panose="020F0502020204030204" pitchFamily="34" charset="0"/>
                        </a:rPr>
                        <a:t>Springboard Foundation courses delivered</a:t>
                      </a:r>
                    </a:p>
                  </a:txBody>
                  <a:tcPr/>
                </a:tc>
                <a:tc gridSpan="2">
                  <a:txBody>
                    <a:bodyPr/>
                    <a:lstStyle/>
                    <a:p>
                      <a:pPr algn="ctr"/>
                      <a:r>
                        <a:rPr lang="en-US" sz="1200" dirty="0">
                          <a:latin typeface="Calibri" panose="020F0502020204030204" pitchFamily="34" charset="0"/>
                          <a:cs typeface="Calibri" panose="020F0502020204030204" pitchFamily="34" charset="0"/>
                        </a:rPr>
                        <a:t>1</a:t>
                      </a:r>
                    </a:p>
                  </a:txBody>
                  <a:tcPr/>
                </a:tc>
                <a:tc hMerge="1">
                  <a:txBody>
                    <a:bodyPr/>
                    <a:lstStyle/>
                    <a:p>
                      <a:endParaRPr lang="en-US"/>
                    </a:p>
                  </a:txBody>
                  <a:tcPr/>
                </a:tc>
                <a:tc>
                  <a:txBody>
                    <a:bodyPr/>
                    <a:lstStyle/>
                    <a:p>
                      <a:pPr algn="ctr"/>
                      <a:endParaRPr lang="en-US" sz="1200" dirty="0">
                        <a:latin typeface="Calibri" panose="020F0502020204030204" pitchFamily="34" charset="0"/>
                        <a:cs typeface="Calibri" panose="020F0502020204030204" pitchFamily="34" charset="0"/>
                      </a:endParaRPr>
                    </a:p>
                  </a:txBody>
                  <a:tcPr/>
                </a:tc>
                <a:tc gridSpan="2">
                  <a:txBody>
                    <a:bodyPr/>
                    <a:lstStyle/>
                    <a:p>
                      <a:pPr algn="ctr"/>
                      <a:endParaRPr lang="en-US" sz="1200" dirty="0">
                        <a:latin typeface="Calibri" panose="020F0502020204030204" pitchFamily="34" charset="0"/>
                        <a:cs typeface="Calibri" panose="020F0502020204030204" pitchFamily="34" charset="0"/>
                      </a:endParaRPr>
                    </a:p>
                  </a:txBody>
                  <a:tcPr/>
                </a:tc>
                <a:tc hMerge="1">
                  <a:txBody>
                    <a:bodyPr/>
                    <a:lstStyle/>
                    <a:p>
                      <a:endParaRPr lang="en-US"/>
                    </a:p>
                  </a:txBody>
                  <a:tcPr/>
                </a:tc>
                <a:tc>
                  <a:txBody>
                    <a:bodyPr/>
                    <a:lstStyle/>
                    <a:p>
                      <a:pPr algn="ctr"/>
                      <a:endParaRPr lang="en-US" sz="1200" dirty="0">
                        <a:latin typeface="Calibri" panose="020F0502020204030204" pitchFamily="34" charset="0"/>
                        <a:cs typeface="Calibri" panose="020F0502020204030204" pitchFamily="34" charset="0"/>
                      </a:endParaRPr>
                    </a:p>
                  </a:txBody>
                  <a:tcPr/>
                </a:tc>
                <a:tc gridSpan="2">
                  <a:txBody>
                    <a:bodyPr/>
                    <a:lstStyle/>
                    <a:p>
                      <a:pPr algn="ctr"/>
                      <a:endParaRPr lang="en-US" sz="1200" dirty="0">
                        <a:latin typeface="Calibri" panose="020F0502020204030204" pitchFamily="34" charset="0"/>
                        <a:cs typeface="Calibri" panose="020F0502020204030204" pitchFamily="34" charset="0"/>
                      </a:endParaRPr>
                    </a:p>
                  </a:txBody>
                  <a:tcPr/>
                </a:tc>
                <a:tc hMerge="1">
                  <a:txBody>
                    <a:bodyPr/>
                    <a:lstStyle/>
                    <a:p>
                      <a:endParaRPr lang="en-US"/>
                    </a:p>
                  </a:txBody>
                  <a:tcPr/>
                </a:tc>
                <a:tc>
                  <a:txBody>
                    <a:bodyPr/>
                    <a:lstStyle/>
                    <a:p>
                      <a:pPr algn="ctr"/>
                      <a:endParaRPr lang="en-US" sz="1200" dirty="0">
                        <a:latin typeface="Calibri" panose="020F0502020204030204" pitchFamily="34" charset="0"/>
                        <a:cs typeface="Calibri" panose="020F0502020204030204" pitchFamily="34" charset="0"/>
                      </a:endParaRPr>
                    </a:p>
                  </a:txBody>
                  <a:tcPr/>
                </a:tc>
                <a:tc gridSpan="2">
                  <a:txBody>
                    <a:bodyPr/>
                    <a:lstStyle/>
                    <a:p>
                      <a:pPr algn="ctr"/>
                      <a:endParaRPr lang="en-US" sz="1200" dirty="0">
                        <a:latin typeface="Calibri" panose="020F0502020204030204" pitchFamily="34" charset="0"/>
                        <a:cs typeface="Calibri" panose="020F0502020204030204" pitchFamily="34" charset="0"/>
                      </a:endParaRPr>
                    </a:p>
                  </a:txBody>
                  <a:tcPr/>
                </a:tc>
                <a:tc hMerge="1">
                  <a:txBody>
                    <a:bodyPr/>
                    <a:lstStyle/>
                    <a:p>
                      <a:endParaRPr lang="en-US"/>
                    </a:p>
                  </a:txBody>
                  <a:tcPr/>
                </a:tc>
                <a:tc>
                  <a:txBody>
                    <a:bodyPr/>
                    <a:lstStyle/>
                    <a:p>
                      <a:pPr algn="ctr"/>
                      <a:endParaRPr lang="en-US" sz="1200" dirty="0">
                        <a:latin typeface="Calibri" panose="020F0502020204030204" pitchFamily="34" charset="0"/>
                        <a:cs typeface="Calibri" panose="020F0502020204030204" pitchFamily="34" charset="0"/>
                      </a:endParaRPr>
                    </a:p>
                  </a:txBody>
                  <a:tcPr/>
                </a:tc>
                <a:tc gridSpan="2">
                  <a:txBody>
                    <a:bodyPr/>
                    <a:lstStyle/>
                    <a:p>
                      <a:pPr algn="ctr"/>
                      <a:endParaRPr lang="en-US" sz="1200" dirty="0">
                        <a:latin typeface="Calibri" panose="020F0502020204030204" pitchFamily="34" charset="0"/>
                        <a:cs typeface="Calibri" panose="020F0502020204030204" pitchFamily="34" charset="0"/>
                      </a:endParaRPr>
                    </a:p>
                  </a:txBody>
                  <a:tcPr/>
                </a:tc>
                <a:tc hMerge="1">
                  <a:txBody>
                    <a:bodyPr/>
                    <a:lstStyle/>
                    <a:p>
                      <a:endParaRPr lang="en-US"/>
                    </a:p>
                  </a:txBody>
                  <a:tcPr/>
                </a:tc>
                <a:tc>
                  <a:txBody>
                    <a:bodyPr/>
                    <a:lstStyle/>
                    <a:p>
                      <a:pPr algn="ctr"/>
                      <a:endParaRPr lang="en-US" sz="12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867059576"/>
                  </a:ext>
                </a:extLst>
              </a:tr>
              <a:tr h="230626">
                <a:tc>
                  <a:txBody>
                    <a:bodyPr/>
                    <a:lstStyle/>
                    <a:p>
                      <a:r>
                        <a:rPr lang="en-US" sz="1200" dirty="0">
                          <a:latin typeface="Calibri" panose="020F0502020204030204" pitchFamily="34" charset="0"/>
                          <a:cs typeface="Calibri" panose="020F0502020204030204" pitchFamily="34" charset="0"/>
                        </a:rPr>
                        <a:t>Number of staff trained</a:t>
                      </a:r>
                    </a:p>
                  </a:txBody>
                  <a:tcPr/>
                </a:tc>
                <a:tc gridSpan="2">
                  <a:txBody>
                    <a:bodyPr/>
                    <a:lstStyle/>
                    <a:p>
                      <a:pPr algn="ctr"/>
                      <a:r>
                        <a:rPr lang="en-US" sz="1200" dirty="0">
                          <a:latin typeface="Calibri" panose="020F0502020204030204" pitchFamily="34" charset="0"/>
                          <a:cs typeface="Calibri" panose="020F0502020204030204" pitchFamily="34" charset="0"/>
                        </a:rPr>
                        <a:t>20</a:t>
                      </a:r>
                    </a:p>
                  </a:txBody>
                  <a:tcPr/>
                </a:tc>
                <a:tc hMerge="1">
                  <a:txBody>
                    <a:bodyPr/>
                    <a:lstStyle/>
                    <a:p>
                      <a:endParaRPr lang="en-US"/>
                    </a:p>
                  </a:txBody>
                  <a:tcPr/>
                </a:tc>
                <a:tc>
                  <a:txBody>
                    <a:bodyPr/>
                    <a:lstStyle/>
                    <a:p>
                      <a:pPr algn="ctr"/>
                      <a:endParaRPr lang="en-US" sz="1200" dirty="0">
                        <a:latin typeface="Calibri" panose="020F0502020204030204" pitchFamily="34" charset="0"/>
                        <a:cs typeface="Calibri" panose="020F0502020204030204" pitchFamily="34" charset="0"/>
                      </a:endParaRPr>
                    </a:p>
                  </a:txBody>
                  <a:tcPr/>
                </a:tc>
                <a:tc gridSpan="2">
                  <a:txBody>
                    <a:bodyPr/>
                    <a:lstStyle/>
                    <a:p>
                      <a:pPr algn="ctr"/>
                      <a:endParaRPr lang="en-US" sz="1200">
                        <a:latin typeface="Calibri" panose="020F0502020204030204" pitchFamily="34" charset="0"/>
                        <a:cs typeface="Calibri" panose="020F0502020204030204" pitchFamily="34" charset="0"/>
                      </a:endParaRPr>
                    </a:p>
                  </a:txBody>
                  <a:tcPr/>
                </a:tc>
                <a:tc hMerge="1">
                  <a:txBody>
                    <a:bodyPr/>
                    <a:lstStyle/>
                    <a:p>
                      <a:endParaRPr lang="en-US"/>
                    </a:p>
                  </a:txBody>
                  <a:tcPr/>
                </a:tc>
                <a:tc>
                  <a:txBody>
                    <a:bodyPr/>
                    <a:lstStyle/>
                    <a:p>
                      <a:pPr algn="ctr"/>
                      <a:endParaRPr lang="en-US" sz="1200">
                        <a:latin typeface="Calibri" panose="020F0502020204030204" pitchFamily="34" charset="0"/>
                        <a:cs typeface="Calibri" panose="020F0502020204030204" pitchFamily="34" charset="0"/>
                      </a:endParaRPr>
                    </a:p>
                  </a:txBody>
                  <a:tcPr/>
                </a:tc>
                <a:tc gridSpan="2">
                  <a:txBody>
                    <a:bodyPr/>
                    <a:lstStyle/>
                    <a:p>
                      <a:pPr algn="ctr"/>
                      <a:endParaRPr lang="en-US" sz="1200">
                        <a:latin typeface="Calibri" panose="020F0502020204030204" pitchFamily="34" charset="0"/>
                        <a:cs typeface="Calibri" panose="020F0502020204030204" pitchFamily="34" charset="0"/>
                      </a:endParaRPr>
                    </a:p>
                  </a:txBody>
                  <a:tcPr/>
                </a:tc>
                <a:tc hMerge="1">
                  <a:txBody>
                    <a:bodyPr/>
                    <a:lstStyle/>
                    <a:p>
                      <a:endParaRPr lang="en-US"/>
                    </a:p>
                  </a:txBody>
                  <a:tcPr/>
                </a:tc>
                <a:tc>
                  <a:txBody>
                    <a:bodyPr/>
                    <a:lstStyle/>
                    <a:p>
                      <a:pPr algn="ctr"/>
                      <a:endParaRPr lang="en-US" sz="1200">
                        <a:latin typeface="Calibri" panose="020F0502020204030204" pitchFamily="34" charset="0"/>
                        <a:cs typeface="Calibri" panose="020F0502020204030204" pitchFamily="34" charset="0"/>
                      </a:endParaRPr>
                    </a:p>
                  </a:txBody>
                  <a:tcPr/>
                </a:tc>
                <a:tc gridSpan="2">
                  <a:txBody>
                    <a:bodyPr/>
                    <a:lstStyle/>
                    <a:p>
                      <a:pPr algn="ctr"/>
                      <a:endParaRPr lang="en-US" sz="1200" dirty="0">
                        <a:latin typeface="Calibri" panose="020F0502020204030204" pitchFamily="34" charset="0"/>
                        <a:cs typeface="Calibri" panose="020F0502020204030204" pitchFamily="34" charset="0"/>
                      </a:endParaRPr>
                    </a:p>
                  </a:txBody>
                  <a:tcPr/>
                </a:tc>
                <a:tc hMerge="1">
                  <a:txBody>
                    <a:bodyPr/>
                    <a:lstStyle/>
                    <a:p>
                      <a:endParaRPr lang="en-US"/>
                    </a:p>
                  </a:txBody>
                  <a:tcPr/>
                </a:tc>
                <a:tc>
                  <a:txBody>
                    <a:bodyPr/>
                    <a:lstStyle/>
                    <a:p>
                      <a:pPr algn="ctr"/>
                      <a:endParaRPr lang="en-US" sz="1200" dirty="0">
                        <a:latin typeface="Calibri" panose="020F0502020204030204" pitchFamily="34" charset="0"/>
                        <a:cs typeface="Calibri" panose="020F0502020204030204" pitchFamily="34" charset="0"/>
                      </a:endParaRPr>
                    </a:p>
                  </a:txBody>
                  <a:tcPr/>
                </a:tc>
                <a:tc gridSpan="2">
                  <a:txBody>
                    <a:bodyPr/>
                    <a:lstStyle/>
                    <a:p>
                      <a:pPr algn="ctr"/>
                      <a:endParaRPr lang="en-US" sz="1200" dirty="0">
                        <a:latin typeface="Calibri" panose="020F0502020204030204" pitchFamily="34" charset="0"/>
                        <a:cs typeface="Calibri" panose="020F0502020204030204" pitchFamily="34" charset="0"/>
                      </a:endParaRPr>
                    </a:p>
                  </a:txBody>
                  <a:tcPr/>
                </a:tc>
                <a:tc hMerge="1">
                  <a:txBody>
                    <a:bodyPr/>
                    <a:lstStyle/>
                    <a:p>
                      <a:endParaRPr lang="en-US"/>
                    </a:p>
                  </a:txBody>
                  <a:tcPr/>
                </a:tc>
                <a:tc>
                  <a:txBody>
                    <a:bodyPr/>
                    <a:lstStyle/>
                    <a:p>
                      <a:pPr algn="ctr"/>
                      <a:endParaRPr lang="en-US" sz="12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421702355"/>
                  </a:ext>
                </a:extLst>
              </a:tr>
              <a:tr h="400521">
                <a:tc>
                  <a:txBody>
                    <a:bodyPr/>
                    <a:lstStyle/>
                    <a:p>
                      <a:r>
                        <a:rPr lang="en-US" sz="1200" dirty="0">
                          <a:latin typeface="Calibri" panose="020F0502020204030204" pitchFamily="34" charset="0"/>
                          <a:cs typeface="Calibri" panose="020F0502020204030204" pitchFamily="34" charset="0"/>
                        </a:rPr>
                        <a:t>Number of QI projects started</a:t>
                      </a:r>
                    </a:p>
                  </a:txBody>
                  <a:tcPr/>
                </a:tc>
                <a:tc gridSpan="2">
                  <a:txBody>
                    <a:bodyPr/>
                    <a:lstStyle/>
                    <a:p>
                      <a:pPr algn="ctr"/>
                      <a:r>
                        <a:rPr lang="en-US" sz="1200" dirty="0">
                          <a:latin typeface="Calibri" panose="020F0502020204030204" pitchFamily="34" charset="0"/>
                          <a:cs typeface="Calibri" panose="020F0502020204030204" pitchFamily="34" charset="0"/>
                        </a:rPr>
                        <a:t>3</a:t>
                      </a:r>
                    </a:p>
                  </a:txBody>
                  <a:tcPr/>
                </a:tc>
                <a:tc hMerge="1">
                  <a:txBody>
                    <a:bodyPr/>
                    <a:lstStyle/>
                    <a:p>
                      <a:endParaRPr lang="en-US"/>
                    </a:p>
                  </a:txBody>
                  <a:tcPr/>
                </a:tc>
                <a:tc>
                  <a:txBody>
                    <a:bodyPr/>
                    <a:lstStyle/>
                    <a:p>
                      <a:pPr algn="ctr"/>
                      <a:endParaRPr lang="en-US" sz="1200" dirty="0">
                        <a:latin typeface="Calibri" panose="020F0502020204030204" pitchFamily="34" charset="0"/>
                        <a:cs typeface="Calibri" panose="020F0502020204030204" pitchFamily="34" charset="0"/>
                      </a:endParaRPr>
                    </a:p>
                  </a:txBody>
                  <a:tcPr/>
                </a:tc>
                <a:tc gridSpan="2">
                  <a:txBody>
                    <a:bodyPr/>
                    <a:lstStyle/>
                    <a:p>
                      <a:pPr algn="ctr"/>
                      <a:endParaRPr lang="en-US" sz="1200" dirty="0">
                        <a:latin typeface="Calibri" panose="020F0502020204030204" pitchFamily="34" charset="0"/>
                        <a:cs typeface="Calibri" panose="020F0502020204030204" pitchFamily="34" charset="0"/>
                      </a:endParaRPr>
                    </a:p>
                  </a:txBody>
                  <a:tcPr/>
                </a:tc>
                <a:tc hMerge="1">
                  <a:txBody>
                    <a:bodyPr/>
                    <a:lstStyle/>
                    <a:p>
                      <a:endParaRPr lang="en-US"/>
                    </a:p>
                  </a:txBody>
                  <a:tcPr/>
                </a:tc>
                <a:tc>
                  <a:txBody>
                    <a:bodyPr/>
                    <a:lstStyle/>
                    <a:p>
                      <a:pPr algn="ctr"/>
                      <a:endParaRPr lang="en-US" sz="1200" dirty="0">
                        <a:latin typeface="Calibri" panose="020F0502020204030204" pitchFamily="34" charset="0"/>
                        <a:cs typeface="Calibri" panose="020F0502020204030204" pitchFamily="34" charset="0"/>
                      </a:endParaRPr>
                    </a:p>
                  </a:txBody>
                  <a:tcPr/>
                </a:tc>
                <a:tc gridSpan="2">
                  <a:txBody>
                    <a:bodyPr/>
                    <a:lstStyle/>
                    <a:p>
                      <a:pPr algn="ctr"/>
                      <a:endParaRPr lang="en-US" sz="1200">
                        <a:latin typeface="Calibri" panose="020F0502020204030204" pitchFamily="34" charset="0"/>
                        <a:cs typeface="Calibri" panose="020F0502020204030204" pitchFamily="34" charset="0"/>
                      </a:endParaRPr>
                    </a:p>
                  </a:txBody>
                  <a:tcPr/>
                </a:tc>
                <a:tc hMerge="1">
                  <a:txBody>
                    <a:bodyPr/>
                    <a:lstStyle/>
                    <a:p>
                      <a:endParaRPr lang="en-US"/>
                    </a:p>
                  </a:txBody>
                  <a:tcPr/>
                </a:tc>
                <a:tc>
                  <a:txBody>
                    <a:bodyPr/>
                    <a:lstStyle/>
                    <a:p>
                      <a:pPr algn="ctr"/>
                      <a:endParaRPr lang="en-US" sz="1200">
                        <a:latin typeface="Calibri" panose="020F0502020204030204" pitchFamily="34" charset="0"/>
                        <a:cs typeface="Calibri" panose="020F0502020204030204" pitchFamily="34" charset="0"/>
                      </a:endParaRPr>
                    </a:p>
                  </a:txBody>
                  <a:tcPr/>
                </a:tc>
                <a:tc gridSpan="2">
                  <a:txBody>
                    <a:bodyPr/>
                    <a:lstStyle/>
                    <a:p>
                      <a:pPr algn="ctr"/>
                      <a:endParaRPr lang="en-US" sz="1200" dirty="0">
                        <a:latin typeface="Calibri" panose="020F0502020204030204" pitchFamily="34" charset="0"/>
                        <a:cs typeface="Calibri" panose="020F0502020204030204" pitchFamily="34" charset="0"/>
                      </a:endParaRPr>
                    </a:p>
                  </a:txBody>
                  <a:tcPr/>
                </a:tc>
                <a:tc hMerge="1">
                  <a:txBody>
                    <a:bodyPr/>
                    <a:lstStyle/>
                    <a:p>
                      <a:endParaRPr lang="en-US"/>
                    </a:p>
                  </a:txBody>
                  <a:tcPr/>
                </a:tc>
                <a:tc>
                  <a:txBody>
                    <a:bodyPr/>
                    <a:lstStyle/>
                    <a:p>
                      <a:pPr algn="ctr"/>
                      <a:endParaRPr lang="en-US" sz="1200" dirty="0">
                        <a:latin typeface="Calibri" panose="020F0502020204030204" pitchFamily="34" charset="0"/>
                        <a:cs typeface="Calibri" panose="020F0502020204030204" pitchFamily="34" charset="0"/>
                      </a:endParaRPr>
                    </a:p>
                  </a:txBody>
                  <a:tcPr/>
                </a:tc>
                <a:tc gridSpan="2">
                  <a:txBody>
                    <a:bodyPr/>
                    <a:lstStyle/>
                    <a:p>
                      <a:pPr algn="ctr"/>
                      <a:endParaRPr lang="en-US" sz="1200" dirty="0">
                        <a:latin typeface="Calibri" panose="020F0502020204030204" pitchFamily="34" charset="0"/>
                        <a:cs typeface="Calibri" panose="020F0502020204030204" pitchFamily="34" charset="0"/>
                      </a:endParaRPr>
                    </a:p>
                  </a:txBody>
                  <a:tcPr/>
                </a:tc>
                <a:tc hMerge="1">
                  <a:txBody>
                    <a:bodyPr/>
                    <a:lstStyle/>
                    <a:p>
                      <a:endParaRPr lang="en-US"/>
                    </a:p>
                  </a:txBody>
                  <a:tcPr/>
                </a:tc>
                <a:tc>
                  <a:txBody>
                    <a:bodyPr/>
                    <a:lstStyle/>
                    <a:p>
                      <a:pPr algn="ctr"/>
                      <a:endParaRPr lang="en-US" sz="12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274580758"/>
                  </a:ext>
                </a:extLst>
              </a:tr>
              <a:tr h="3373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Calibri" panose="020F0502020204030204" pitchFamily="34" charset="0"/>
                          <a:cs typeface="Calibri" panose="020F0502020204030204" pitchFamily="34" charset="0"/>
                        </a:rPr>
                        <a:t>Springboard Advanced courses delivered</a:t>
                      </a:r>
                    </a:p>
                  </a:txBody>
                  <a:tcPr/>
                </a:tc>
                <a:tc gridSpan="2">
                  <a:txBody>
                    <a:bodyPr/>
                    <a:lstStyle/>
                    <a:p>
                      <a:pPr algn="ctr"/>
                      <a:r>
                        <a:rPr lang="en-US" sz="1200" dirty="0">
                          <a:latin typeface="Calibri" panose="020F0502020204030204" pitchFamily="34" charset="0"/>
                          <a:cs typeface="Calibri" panose="020F0502020204030204" pitchFamily="34" charset="0"/>
                        </a:rPr>
                        <a:t>1</a:t>
                      </a:r>
                    </a:p>
                  </a:txBody>
                  <a:tcPr/>
                </a:tc>
                <a:tc hMerge="1">
                  <a:txBody>
                    <a:bodyPr/>
                    <a:lstStyle/>
                    <a:p>
                      <a:endParaRPr lang="en-US"/>
                    </a:p>
                  </a:txBody>
                  <a:tcPr/>
                </a:tc>
                <a:tc>
                  <a:txBody>
                    <a:bodyPr/>
                    <a:lstStyle/>
                    <a:p>
                      <a:pPr algn="ctr"/>
                      <a:endParaRPr lang="en-US" sz="1200" dirty="0">
                        <a:latin typeface="Calibri" panose="020F0502020204030204" pitchFamily="34" charset="0"/>
                        <a:cs typeface="Calibri" panose="020F0502020204030204" pitchFamily="34" charset="0"/>
                      </a:endParaRPr>
                    </a:p>
                  </a:txBody>
                  <a:tcPr/>
                </a:tc>
                <a:tc gridSpan="2">
                  <a:txBody>
                    <a:bodyPr/>
                    <a:lstStyle/>
                    <a:p>
                      <a:pPr algn="ctr"/>
                      <a:endParaRPr lang="en-US" sz="1200" dirty="0">
                        <a:latin typeface="Calibri" panose="020F0502020204030204" pitchFamily="34" charset="0"/>
                        <a:cs typeface="Calibri" panose="020F0502020204030204" pitchFamily="34" charset="0"/>
                      </a:endParaRPr>
                    </a:p>
                  </a:txBody>
                  <a:tcPr/>
                </a:tc>
                <a:tc hMerge="1">
                  <a:txBody>
                    <a:bodyPr/>
                    <a:lstStyle/>
                    <a:p>
                      <a:endParaRPr lang="en-US"/>
                    </a:p>
                  </a:txBody>
                  <a:tcPr/>
                </a:tc>
                <a:tc>
                  <a:txBody>
                    <a:bodyPr/>
                    <a:lstStyle/>
                    <a:p>
                      <a:pPr algn="ctr"/>
                      <a:endParaRPr lang="en-US" sz="1200" dirty="0">
                        <a:latin typeface="Calibri" panose="020F0502020204030204" pitchFamily="34" charset="0"/>
                        <a:cs typeface="Calibri" panose="020F0502020204030204" pitchFamily="34" charset="0"/>
                      </a:endParaRPr>
                    </a:p>
                  </a:txBody>
                  <a:tcPr/>
                </a:tc>
                <a:tc gridSpan="2">
                  <a:txBody>
                    <a:bodyPr/>
                    <a:lstStyle/>
                    <a:p>
                      <a:pPr algn="ctr"/>
                      <a:endParaRPr lang="en-US" sz="1200" dirty="0">
                        <a:latin typeface="Calibri" panose="020F0502020204030204" pitchFamily="34" charset="0"/>
                        <a:cs typeface="Calibri" panose="020F0502020204030204" pitchFamily="34" charset="0"/>
                      </a:endParaRPr>
                    </a:p>
                  </a:txBody>
                  <a:tcPr/>
                </a:tc>
                <a:tc hMerge="1">
                  <a:txBody>
                    <a:bodyPr/>
                    <a:lstStyle/>
                    <a:p>
                      <a:endParaRPr lang="en-US"/>
                    </a:p>
                  </a:txBody>
                  <a:tcPr/>
                </a:tc>
                <a:tc>
                  <a:txBody>
                    <a:bodyPr/>
                    <a:lstStyle/>
                    <a:p>
                      <a:pPr algn="ctr"/>
                      <a:endParaRPr lang="en-US" sz="1200" dirty="0">
                        <a:latin typeface="Calibri" panose="020F0502020204030204" pitchFamily="34" charset="0"/>
                        <a:cs typeface="Calibri" panose="020F0502020204030204" pitchFamily="34" charset="0"/>
                      </a:endParaRPr>
                    </a:p>
                  </a:txBody>
                  <a:tcPr/>
                </a:tc>
                <a:tc gridSpan="2">
                  <a:txBody>
                    <a:bodyPr/>
                    <a:lstStyle/>
                    <a:p>
                      <a:pPr algn="ctr"/>
                      <a:endParaRPr lang="en-US" sz="1200" dirty="0">
                        <a:latin typeface="Calibri" panose="020F0502020204030204" pitchFamily="34" charset="0"/>
                        <a:cs typeface="Calibri" panose="020F0502020204030204" pitchFamily="34" charset="0"/>
                      </a:endParaRPr>
                    </a:p>
                  </a:txBody>
                  <a:tcPr/>
                </a:tc>
                <a:tc hMerge="1">
                  <a:txBody>
                    <a:bodyPr/>
                    <a:lstStyle/>
                    <a:p>
                      <a:endParaRPr lang="en-US"/>
                    </a:p>
                  </a:txBody>
                  <a:tcPr/>
                </a:tc>
                <a:tc>
                  <a:txBody>
                    <a:bodyPr/>
                    <a:lstStyle/>
                    <a:p>
                      <a:pPr algn="ctr"/>
                      <a:endParaRPr lang="en-US" sz="1200" dirty="0">
                        <a:latin typeface="Calibri" panose="020F0502020204030204" pitchFamily="34" charset="0"/>
                        <a:cs typeface="Calibri" panose="020F0502020204030204" pitchFamily="34" charset="0"/>
                      </a:endParaRPr>
                    </a:p>
                  </a:txBody>
                  <a:tcPr/>
                </a:tc>
                <a:tc gridSpan="2">
                  <a:txBody>
                    <a:bodyPr/>
                    <a:lstStyle/>
                    <a:p>
                      <a:pPr algn="ctr"/>
                      <a:endParaRPr lang="en-US" sz="1200" dirty="0">
                        <a:latin typeface="Calibri" panose="020F0502020204030204" pitchFamily="34" charset="0"/>
                        <a:cs typeface="Calibri" panose="020F0502020204030204" pitchFamily="34" charset="0"/>
                      </a:endParaRPr>
                    </a:p>
                  </a:txBody>
                  <a:tcPr/>
                </a:tc>
                <a:tc hMerge="1">
                  <a:txBody>
                    <a:bodyPr/>
                    <a:lstStyle/>
                    <a:p>
                      <a:endParaRPr lang="en-US"/>
                    </a:p>
                  </a:txBody>
                  <a:tcPr/>
                </a:tc>
                <a:tc>
                  <a:txBody>
                    <a:bodyPr/>
                    <a:lstStyle/>
                    <a:p>
                      <a:pPr algn="ctr"/>
                      <a:endParaRPr lang="en-US" sz="12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88381563"/>
                  </a:ext>
                </a:extLst>
              </a:tr>
              <a:tr h="261106">
                <a:tc>
                  <a:txBody>
                    <a:bodyPr/>
                    <a:lstStyle/>
                    <a:p>
                      <a:r>
                        <a:rPr lang="en-US" sz="1200" dirty="0">
                          <a:latin typeface="Calibri" panose="020F0502020204030204" pitchFamily="34" charset="0"/>
                          <a:cs typeface="Calibri" panose="020F0502020204030204" pitchFamily="34" charset="0"/>
                        </a:rPr>
                        <a:t>Number of staff trained</a:t>
                      </a:r>
                    </a:p>
                  </a:txBody>
                  <a:tcPr/>
                </a:tc>
                <a:tc gridSpan="2">
                  <a:txBody>
                    <a:bodyPr/>
                    <a:lstStyle/>
                    <a:p>
                      <a:pPr algn="ctr"/>
                      <a:r>
                        <a:rPr lang="en-US" sz="1200" dirty="0">
                          <a:latin typeface="Calibri" panose="020F0502020204030204" pitchFamily="34" charset="0"/>
                          <a:cs typeface="Calibri" panose="020F0502020204030204" pitchFamily="34" charset="0"/>
                        </a:rPr>
                        <a:t>20</a:t>
                      </a:r>
                    </a:p>
                  </a:txBody>
                  <a:tcPr/>
                </a:tc>
                <a:tc hMerge="1">
                  <a:txBody>
                    <a:bodyPr/>
                    <a:lstStyle/>
                    <a:p>
                      <a:endParaRPr lang="en-US"/>
                    </a:p>
                  </a:txBody>
                  <a:tcPr/>
                </a:tc>
                <a:tc>
                  <a:txBody>
                    <a:bodyPr/>
                    <a:lstStyle/>
                    <a:p>
                      <a:pPr algn="ctr"/>
                      <a:endParaRPr lang="en-US" sz="1200" dirty="0">
                        <a:latin typeface="Calibri" panose="020F0502020204030204" pitchFamily="34" charset="0"/>
                        <a:cs typeface="Calibri" panose="020F0502020204030204" pitchFamily="34" charset="0"/>
                      </a:endParaRPr>
                    </a:p>
                  </a:txBody>
                  <a:tcPr/>
                </a:tc>
                <a:tc gridSpan="2">
                  <a:txBody>
                    <a:bodyPr/>
                    <a:lstStyle/>
                    <a:p>
                      <a:pPr algn="ctr"/>
                      <a:endParaRPr lang="en-US" sz="1200" dirty="0">
                        <a:latin typeface="Calibri" panose="020F0502020204030204" pitchFamily="34" charset="0"/>
                        <a:cs typeface="Calibri" panose="020F0502020204030204" pitchFamily="34" charset="0"/>
                      </a:endParaRPr>
                    </a:p>
                  </a:txBody>
                  <a:tcPr/>
                </a:tc>
                <a:tc hMerge="1">
                  <a:txBody>
                    <a:bodyPr/>
                    <a:lstStyle/>
                    <a:p>
                      <a:endParaRPr lang="en-US"/>
                    </a:p>
                  </a:txBody>
                  <a:tcPr/>
                </a:tc>
                <a:tc>
                  <a:txBody>
                    <a:bodyPr/>
                    <a:lstStyle/>
                    <a:p>
                      <a:pPr algn="ctr"/>
                      <a:endParaRPr lang="en-US" sz="1200" dirty="0">
                        <a:latin typeface="Calibri" panose="020F0502020204030204" pitchFamily="34" charset="0"/>
                        <a:cs typeface="Calibri" panose="020F0502020204030204" pitchFamily="34" charset="0"/>
                      </a:endParaRPr>
                    </a:p>
                  </a:txBody>
                  <a:tcPr/>
                </a:tc>
                <a:tc gridSpan="2">
                  <a:txBody>
                    <a:bodyPr/>
                    <a:lstStyle/>
                    <a:p>
                      <a:pPr algn="ctr"/>
                      <a:endParaRPr lang="en-US" sz="1200">
                        <a:latin typeface="Calibri" panose="020F0502020204030204" pitchFamily="34" charset="0"/>
                        <a:cs typeface="Calibri" panose="020F0502020204030204" pitchFamily="34" charset="0"/>
                      </a:endParaRPr>
                    </a:p>
                  </a:txBody>
                  <a:tcPr/>
                </a:tc>
                <a:tc hMerge="1">
                  <a:txBody>
                    <a:bodyPr/>
                    <a:lstStyle/>
                    <a:p>
                      <a:endParaRPr lang="en-US"/>
                    </a:p>
                  </a:txBody>
                  <a:tcPr/>
                </a:tc>
                <a:tc>
                  <a:txBody>
                    <a:bodyPr/>
                    <a:lstStyle/>
                    <a:p>
                      <a:pPr algn="ctr"/>
                      <a:endParaRPr lang="en-US" sz="1200">
                        <a:latin typeface="Calibri" panose="020F0502020204030204" pitchFamily="34" charset="0"/>
                        <a:cs typeface="Calibri" panose="020F0502020204030204" pitchFamily="34" charset="0"/>
                      </a:endParaRPr>
                    </a:p>
                  </a:txBody>
                  <a:tcPr/>
                </a:tc>
                <a:tc gridSpan="2">
                  <a:txBody>
                    <a:bodyPr/>
                    <a:lstStyle/>
                    <a:p>
                      <a:pPr algn="ctr"/>
                      <a:endParaRPr lang="en-US" sz="1200" dirty="0">
                        <a:latin typeface="Calibri" panose="020F0502020204030204" pitchFamily="34" charset="0"/>
                        <a:cs typeface="Calibri" panose="020F0502020204030204" pitchFamily="34" charset="0"/>
                      </a:endParaRPr>
                    </a:p>
                  </a:txBody>
                  <a:tcPr/>
                </a:tc>
                <a:tc hMerge="1">
                  <a:txBody>
                    <a:bodyPr/>
                    <a:lstStyle/>
                    <a:p>
                      <a:endParaRPr lang="en-US"/>
                    </a:p>
                  </a:txBody>
                  <a:tcPr/>
                </a:tc>
                <a:tc>
                  <a:txBody>
                    <a:bodyPr/>
                    <a:lstStyle/>
                    <a:p>
                      <a:pPr algn="ctr"/>
                      <a:endParaRPr lang="en-US" sz="1200" dirty="0">
                        <a:latin typeface="Calibri" panose="020F0502020204030204" pitchFamily="34" charset="0"/>
                        <a:cs typeface="Calibri" panose="020F0502020204030204" pitchFamily="34" charset="0"/>
                      </a:endParaRPr>
                    </a:p>
                  </a:txBody>
                  <a:tcPr/>
                </a:tc>
                <a:tc gridSpan="2">
                  <a:txBody>
                    <a:bodyPr/>
                    <a:lstStyle/>
                    <a:p>
                      <a:pPr algn="ctr"/>
                      <a:endParaRPr lang="en-US" sz="1200" dirty="0">
                        <a:latin typeface="Calibri" panose="020F0502020204030204" pitchFamily="34" charset="0"/>
                        <a:cs typeface="Calibri" panose="020F0502020204030204" pitchFamily="34" charset="0"/>
                      </a:endParaRPr>
                    </a:p>
                  </a:txBody>
                  <a:tcPr/>
                </a:tc>
                <a:tc hMerge="1">
                  <a:txBody>
                    <a:bodyPr/>
                    <a:lstStyle/>
                    <a:p>
                      <a:endParaRPr lang="en-US"/>
                    </a:p>
                  </a:txBody>
                  <a:tcPr/>
                </a:tc>
                <a:tc>
                  <a:txBody>
                    <a:bodyPr/>
                    <a:lstStyle/>
                    <a:p>
                      <a:pPr algn="ctr"/>
                      <a:endParaRPr lang="en-US" sz="12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924483335"/>
                  </a:ext>
                </a:extLst>
              </a:tr>
              <a:tr h="41858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Calibri" panose="020F0502020204030204" pitchFamily="34" charset="0"/>
                          <a:cs typeface="Calibri" panose="020F0502020204030204" pitchFamily="34" charset="0"/>
                        </a:rPr>
                        <a:t>Trainers identified</a:t>
                      </a:r>
                    </a:p>
                    <a:p>
                      <a:endParaRPr lang="en-US" sz="1200" dirty="0">
                        <a:latin typeface="Calibri" panose="020F0502020204030204" pitchFamily="34" charset="0"/>
                        <a:cs typeface="Calibri" panose="020F0502020204030204" pitchFamily="34" charset="0"/>
                      </a:endParaRPr>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latin typeface="Calibri" panose="020F0502020204030204" pitchFamily="34" charset="0"/>
                          <a:cs typeface="Calibri" panose="020F0502020204030204" pitchFamily="34" charset="0"/>
                        </a:rPr>
                        <a:t>4</a:t>
                      </a:r>
                    </a:p>
                    <a:p>
                      <a:pPr algn="ctr"/>
                      <a:endParaRPr lang="en-US" sz="1200" dirty="0">
                        <a:latin typeface="Calibri" panose="020F0502020204030204" pitchFamily="34" charset="0"/>
                        <a:cs typeface="Calibri" panose="020F0502020204030204" pitchFamily="34" charset="0"/>
                      </a:endParaRPr>
                    </a:p>
                  </a:txBody>
                  <a:tcPr/>
                </a:tc>
                <a:tc hMerge="1">
                  <a:txBody>
                    <a:bodyPr/>
                    <a:lstStyle/>
                    <a:p>
                      <a:endParaRPr lang="en-US"/>
                    </a:p>
                  </a:txBody>
                  <a:tcPr/>
                </a:tc>
                <a:tc>
                  <a:txBody>
                    <a:bodyPr/>
                    <a:lstStyle/>
                    <a:p>
                      <a:pPr algn="ctr"/>
                      <a:endParaRPr lang="en-US" sz="1200" dirty="0">
                        <a:latin typeface="Calibri" panose="020F0502020204030204" pitchFamily="34" charset="0"/>
                        <a:cs typeface="Calibri" panose="020F0502020204030204" pitchFamily="34" charset="0"/>
                      </a:endParaRPr>
                    </a:p>
                  </a:txBody>
                  <a:tcPr/>
                </a:tc>
                <a:tc gridSpan="2">
                  <a:txBody>
                    <a:bodyPr/>
                    <a:lstStyle/>
                    <a:p>
                      <a:pPr algn="ctr"/>
                      <a:endParaRPr lang="en-US" sz="1200">
                        <a:latin typeface="Calibri" panose="020F0502020204030204" pitchFamily="34" charset="0"/>
                        <a:cs typeface="Calibri" panose="020F0502020204030204" pitchFamily="34" charset="0"/>
                      </a:endParaRPr>
                    </a:p>
                  </a:txBody>
                  <a:tcPr/>
                </a:tc>
                <a:tc hMerge="1">
                  <a:txBody>
                    <a:bodyPr/>
                    <a:lstStyle/>
                    <a:p>
                      <a:endParaRPr lang="en-US"/>
                    </a:p>
                  </a:txBody>
                  <a:tcPr/>
                </a:tc>
                <a:tc>
                  <a:txBody>
                    <a:bodyPr/>
                    <a:lstStyle/>
                    <a:p>
                      <a:pPr algn="ctr"/>
                      <a:endParaRPr lang="en-US" sz="1200">
                        <a:latin typeface="Calibri" panose="020F0502020204030204" pitchFamily="34" charset="0"/>
                        <a:cs typeface="Calibri" panose="020F0502020204030204" pitchFamily="34" charset="0"/>
                      </a:endParaRPr>
                    </a:p>
                  </a:txBody>
                  <a:tcPr/>
                </a:tc>
                <a:tc gridSpan="2">
                  <a:txBody>
                    <a:bodyPr/>
                    <a:lstStyle/>
                    <a:p>
                      <a:pPr algn="ctr"/>
                      <a:endParaRPr lang="en-US" sz="1200" dirty="0">
                        <a:latin typeface="Calibri" panose="020F0502020204030204" pitchFamily="34" charset="0"/>
                        <a:cs typeface="Calibri" panose="020F0502020204030204" pitchFamily="34" charset="0"/>
                      </a:endParaRPr>
                    </a:p>
                  </a:txBody>
                  <a:tcPr/>
                </a:tc>
                <a:tc hMerge="1">
                  <a:txBody>
                    <a:bodyPr/>
                    <a:lstStyle/>
                    <a:p>
                      <a:endParaRPr lang="en-US"/>
                    </a:p>
                  </a:txBody>
                  <a:tcPr/>
                </a:tc>
                <a:tc>
                  <a:txBody>
                    <a:bodyPr/>
                    <a:lstStyle/>
                    <a:p>
                      <a:pPr algn="ctr"/>
                      <a:endParaRPr lang="en-US" sz="1200" dirty="0">
                        <a:latin typeface="Calibri" panose="020F0502020204030204" pitchFamily="34" charset="0"/>
                        <a:cs typeface="Calibri" panose="020F0502020204030204" pitchFamily="34" charset="0"/>
                      </a:endParaRPr>
                    </a:p>
                  </a:txBody>
                  <a:tcPr/>
                </a:tc>
                <a:tc gridSpan="2">
                  <a:txBody>
                    <a:bodyPr/>
                    <a:lstStyle/>
                    <a:p>
                      <a:pPr algn="ctr"/>
                      <a:endParaRPr lang="en-US" sz="1200" dirty="0">
                        <a:latin typeface="Calibri" panose="020F0502020204030204" pitchFamily="34" charset="0"/>
                        <a:cs typeface="Calibri" panose="020F0502020204030204" pitchFamily="34" charset="0"/>
                      </a:endParaRPr>
                    </a:p>
                  </a:txBody>
                  <a:tcPr/>
                </a:tc>
                <a:tc hMerge="1">
                  <a:txBody>
                    <a:bodyPr/>
                    <a:lstStyle/>
                    <a:p>
                      <a:endParaRPr lang="en-US"/>
                    </a:p>
                  </a:txBody>
                  <a:tcPr/>
                </a:tc>
                <a:tc>
                  <a:txBody>
                    <a:bodyPr/>
                    <a:lstStyle/>
                    <a:p>
                      <a:pPr algn="ctr"/>
                      <a:endParaRPr lang="en-US" sz="1200" dirty="0">
                        <a:latin typeface="Calibri" panose="020F0502020204030204" pitchFamily="34" charset="0"/>
                        <a:cs typeface="Calibri" panose="020F0502020204030204" pitchFamily="34" charset="0"/>
                      </a:endParaRPr>
                    </a:p>
                  </a:txBody>
                  <a:tcPr/>
                </a:tc>
                <a:tc gridSpan="2">
                  <a:txBody>
                    <a:bodyPr/>
                    <a:lstStyle/>
                    <a:p>
                      <a:pPr algn="ctr"/>
                      <a:endParaRPr lang="en-US" sz="1200" dirty="0">
                        <a:latin typeface="Calibri" panose="020F0502020204030204" pitchFamily="34" charset="0"/>
                        <a:cs typeface="Calibri" panose="020F0502020204030204" pitchFamily="34" charset="0"/>
                      </a:endParaRPr>
                    </a:p>
                  </a:txBody>
                  <a:tcPr/>
                </a:tc>
                <a:tc hMerge="1">
                  <a:txBody>
                    <a:bodyPr/>
                    <a:lstStyle/>
                    <a:p>
                      <a:endParaRPr lang="en-US"/>
                    </a:p>
                  </a:txBody>
                  <a:tcPr/>
                </a:tc>
                <a:tc>
                  <a:txBody>
                    <a:bodyPr/>
                    <a:lstStyle/>
                    <a:p>
                      <a:pPr algn="ctr"/>
                      <a:endParaRPr lang="en-US" sz="12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807601220"/>
                  </a:ext>
                </a:extLst>
              </a:tr>
              <a:tr h="393186">
                <a:tc>
                  <a:txBody>
                    <a:bodyPr/>
                    <a:lstStyle/>
                    <a:p>
                      <a:endParaRPr lang="en-US" sz="1200" dirty="0">
                        <a:latin typeface="Calibri" panose="020F0502020204030204" pitchFamily="34" charset="0"/>
                        <a:cs typeface="Calibri" panose="020F0502020204030204" pitchFamily="34" charset="0"/>
                      </a:endParaRPr>
                    </a:p>
                  </a:txBody>
                  <a:tcPr/>
                </a:tc>
                <a:tc gridSpan="2">
                  <a:txBody>
                    <a:bodyPr/>
                    <a:lstStyle/>
                    <a:p>
                      <a:pPr algn="ctr"/>
                      <a:endParaRPr lang="en-US" sz="1200" dirty="0">
                        <a:latin typeface="Calibri" panose="020F0502020204030204" pitchFamily="34" charset="0"/>
                        <a:cs typeface="Calibri" panose="020F0502020204030204" pitchFamily="34" charset="0"/>
                      </a:endParaRPr>
                    </a:p>
                  </a:txBody>
                  <a:tcPr/>
                </a:tc>
                <a:tc hMerge="1">
                  <a:txBody>
                    <a:bodyPr/>
                    <a:lstStyle/>
                    <a:p>
                      <a:endParaRPr lang="en-US"/>
                    </a:p>
                  </a:txBody>
                  <a:tcPr/>
                </a:tc>
                <a:tc>
                  <a:txBody>
                    <a:bodyPr/>
                    <a:lstStyle/>
                    <a:p>
                      <a:pPr algn="ctr"/>
                      <a:endParaRPr lang="en-US" sz="1200" dirty="0">
                        <a:latin typeface="Calibri" panose="020F0502020204030204" pitchFamily="34" charset="0"/>
                        <a:cs typeface="Calibri" panose="020F0502020204030204" pitchFamily="34" charset="0"/>
                      </a:endParaRPr>
                    </a:p>
                  </a:txBody>
                  <a:tcPr/>
                </a:tc>
                <a:tc gridSpan="2">
                  <a:txBody>
                    <a:bodyPr/>
                    <a:lstStyle/>
                    <a:p>
                      <a:pPr algn="ctr"/>
                      <a:endParaRPr lang="en-US" sz="1200" dirty="0">
                        <a:latin typeface="Calibri" panose="020F0502020204030204" pitchFamily="34" charset="0"/>
                        <a:cs typeface="Calibri" panose="020F0502020204030204" pitchFamily="34" charset="0"/>
                      </a:endParaRPr>
                    </a:p>
                  </a:txBody>
                  <a:tcPr/>
                </a:tc>
                <a:tc hMerge="1">
                  <a:txBody>
                    <a:bodyPr/>
                    <a:lstStyle/>
                    <a:p>
                      <a:endParaRPr lang="en-US"/>
                    </a:p>
                  </a:txBody>
                  <a:tcPr/>
                </a:tc>
                <a:tc>
                  <a:txBody>
                    <a:bodyPr/>
                    <a:lstStyle/>
                    <a:p>
                      <a:pPr algn="ctr"/>
                      <a:endParaRPr lang="en-US" sz="1200" dirty="0">
                        <a:latin typeface="Calibri" panose="020F0502020204030204" pitchFamily="34" charset="0"/>
                        <a:cs typeface="Calibri" panose="020F0502020204030204" pitchFamily="34" charset="0"/>
                      </a:endParaRPr>
                    </a:p>
                  </a:txBody>
                  <a:tcPr/>
                </a:tc>
                <a:tc gridSpan="2">
                  <a:txBody>
                    <a:bodyPr/>
                    <a:lstStyle/>
                    <a:p>
                      <a:pPr algn="ctr"/>
                      <a:endParaRPr lang="en-US" sz="1200">
                        <a:latin typeface="Calibri" panose="020F0502020204030204" pitchFamily="34" charset="0"/>
                        <a:cs typeface="Calibri" panose="020F0502020204030204" pitchFamily="34" charset="0"/>
                      </a:endParaRPr>
                    </a:p>
                  </a:txBody>
                  <a:tcPr/>
                </a:tc>
                <a:tc hMerge="1">
                  <a:txBody>
                    <a:bodyPr/>
                    <a:lstStyle/>
                    <a:p>
                      <a:endParaRPr lang="en-US"/>
                    </a:p>
                  </a:txBody>
                  <a:tcPr/>
                </a:tc>
                <a:tc>
                  <a:txBody>
                    <a:bodyPr/>
                    <a:lstStyle/>
                    <a:p>
                      <a:pPr algn="ctr"/>
                      <a:endParaRPr lang="en-US" sz="1200">
                        <a:latin typeface="Calibri" panose="020F0502020204030204" pitchFamily="34" charset="0"/>
                        <a:cs typeface="Calibri" panose="020F0502020204030204" pitchFamily="34" charset="0"/>
                      </a:endParaRPr>
                    </a:p>
                  </a:txBody>
                  <a:tcPr/>
                </a:tc>
                <a:tc gridSpan="2">
                  <a:txBody>
                    <a:bodyPr/>
                    <a:lstStyle/>
                    <a:p>
                      <a:pPr algn="ctr"/>
                      <a:endParaRPr lang="en-US" sz="1200" dirty="0">
                        <a:latin typeface="Calibri" panose="020F0502020204030204" pitchFamily="34" charset="0"/>
                        <a:cs typeface="Calibri" panose="020F0502020204030204" pitchFamily="34" charset="0"/>
                      </a:endParaRPr>
                    </a:p>
                  </a:txBody>
                  <a:tcPr/>
                </a:tc>
                <a:tc hMerge="1">
                  <a:txBody>
                    <a:bodyPr/>
                    <a:lstStyle/>
                    <a:p>
                      <a:endParaRPr lang="en-US"/>
                    </a:p>
                  </a:txBody>
                  <a:tcPr/>
                </a:tc>
                <a:tc>
                  <a:txBody>
                    <a:bodyPr/>
                    <a:lstStyle/>
                    <a:p>
                      <a:pPr algn="ctr"/>
                      <a:endParaRPr lang="en-US" sz="1200" dirty="0">
                        <a:latin typeface="Calibri" panose="020F0502020204030204" pitchFamily="34" charset="0"/>
                        <a:cs typeface="Calibri" panose="020F0502020204030204" pitchFamily="34" charset="0"/>
                      </a:endParaRPr>
                    </a:p>
                  </a:txBody>
                  <a:tcPr/>
                </a:tc>
                <a:tc gridSpan="2">
                  <a:txBody>
                    <a:bodyPr/>
                    <a:lstStyle/>
                    <a:p>
                      <a:pPr algn="ctr"/>
                      <a:endParaRPr lang="en-US" sz="1200" dirty="0">
                        <a:latin typeface="Calibri" panose="020F0502020204030204" pitchFamily="34" charset="0"/>
                        <a:cs typeface="Calibri" panose="020F0502020204030204" pitchFamily="34" charset="0"/>
                      </a:endParaRPr>
                    </a:p>
                  </a:txBody>
                  <a:tcPr/>
                </a:tc>
                <a:tc hMerge="1">
                  <a:txBody>
                    <a:bodyPr/>
                    <a:lstStyle/>
                    <a:p>
                      <a:endParaRPr lang="en-US"/>
                    </a:p>
                  </a:txBody>
                  <a:tcPr/>
                </a:tc>
                <a:tc>
                  <a:txBody>
                    <a:bodyPr/>
                    <a:lstStyle/>
                    <a:p>
                      <a:pPr algn="ctr"/>
                      <a:endParaRPr lang="en-US" sz="12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632099421"/>
                  </a:ext>
                </a:extLst>
              </a:tr>
              <a:tr h="27888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Calibri" panose="020F0502020204030204" pitchFamily="34" charset="0"/>
                        <a:cs typeface="Calibri" panose="020F0502020204030204" pitchFamily="34" charset="0"/>
                      </a:endParaRPr>
                    </a:p>
                  </a:txBody>
                  <a:tcPr/>
                </a:tc>
                <a:tc gridSpan="2">
                  <a:txBody>
                    <a:bodyPr/>
                    <a:lstStyle/>
                    <a:p>
                      <a:pPr algn="ctr"/>
                      <a:endParaRPr lang="en-US" sz="1200" dirty="0">
                        <a:latin typeface="Calibri" panose="020F0502020204030204" pitchFamily="34" charset="0"/>
                        <a:cs typeface="Calibri" panose="020F0502020204030204" pitchFamily="34" charset="0"/>
                      </a:endParaRPr>
                    </a:p>
                  </a:txBody>
                  <a:tcPr/>
                </a:tc>
                <a:tc hMerge="1">
                  <a:txBody>
                    <a:bodyPr/>
                    <a:lstStyle/>
                    <a:p>
                      <a:endParaRPr lang="en-US"/>
                    </a:p>
                  </a:txBody>
                  <a:tcPr/>
                </a:tc>
                <a:tc>
                  <a:txBody>
                    <a:bodyPr/>
                    <a:lstStyle/>
                    <a:p>
                      <a:pPr algn="ctr"/>
                      <a:endParaRPr lang="en-US" sz="1200" dirty="0">
                        <a:latin typeface="Calibri" panose="020F0502020204030204" pitchFamily="34" charset="0"/>
                        <a:cs typeface="Calibri" panose="020F0502020204030204" pitchFamily="34" charset="0"/>
                      </a:endParaRPr>
                    </a:p>
                  </a:txBody>
                  <a:tcPr/>
                </a:tc>
                <a:tc gridSpan="2">
                  <a:txBody>
                    <a:bodyPr/>
                    <a:lstStyle/>
                    <a:p>
                      <a:pPr algn="ctr"/>
                      <a:endParaRPr lang="en-US" sz="1200" dirty="0">
                        <a:latin typeface="Calibri" panose="020F0502020204030204" pitchFamily="34" charset="0"/>
                        <a:cs typeface="Calibri" panose="020F0502020204030204" pitchFamily="34" charset="0"/>
                      </a:endParaRPr>
                    </a:p>
                  </a:txBody>
                  <a:tcPr/>
                </a:tc>
                <a:tc hMerge="1">
                  <a:txBody>
                    <a:bodyPr/>
                    <a:lstStyle/>
                    <a:p>
                      <a:endParaRPr lang="en-US"/>
                    </a:p>
                  </a:txBody>
                  <a:tcPr/>
                </a:tc>
                <a:tc>
                  <a:txBody>
                    <a:bodyPr/>
                    <a:lstStyle/>
                    <a:p>
                      <a:pPr algn="ctr"/>
                      <a:endParaRPr lang="en-US" sz="1200" dirty="0">
                        <a:latin typeface="Calibri" panose="020F0502020204030204" pitchFamily="34" charset="0"/>
                        <a:cs typeface="Calibri" panose="020F0502020204030204" pitchFamily="34" charset="0"/>
                      </a:endParaRPr>
                    </a:p>
                  </a:txBody>
                  <a:tcPr/>
                </a:tc>
                <a:tc gridSpan="2">
                  <a:txBody>
                    <a:bodyPr/>
                    <a:lstStyle/>
                    <a:p>
                      <a:pPr algn="ctr"/>
                      <a:endParaRPr lang="en-US" sz="1200">
                        <a:latin typeface="Calibri" panose="020F0502020204030204" pitchFamily="34" charset="0"/>
                        <a:cs typeface="Calibri" panose="020F0502020204030204" pitchFamily="34" charset="0"/>
                      </a:endParaRPr>
                    </a:p>
                  </a:txBody>
                  <a:tcPr/>
                </a:tc>
                <a:tc hMerge="1">
                  <a:txBody>
                    <a:bodyPr/>
                    <a:lstStyle/>
                    <a:p>
                      <a:endParaRPr lang="en-US"/>
                    </a:p>
                  </a:txBody>
                  <a:tcPr/>
                </a:tc>
                <a:tc>
                  <a:txBody>
                    <a:bodyPr/>
                    <a:lstStyle/>
                    <a:p>
                      <a:pPr algn="ctr"/>
                      <a:endParaRPr lang="en-US" sz="1200">
                        <a:latin typeface="Calibri" panose="020F0502020204030204" pitchFamily="34" charset="0"/>
                        <a:cs typeface="Calibri" panose="020F0502020204030204" pitchFamily="34" charset="0"/>
                      </a:endParaRPr>
                    </a:p>
                  </a:txBody>
                  <a:tcPr/>
                </a:tc>
                <a:tc gridSpan="2">
                  <a:txBody>
                    <a:bodyPr/>
                    <a:lstStyle/>
                    <a:p>
                      <a:pPr algn="ctr"/>
                      <a:endParaRPr lang="en-US" sz="1200" dirty="0">
                        <a:latin typeface="Calibri" panose="020F0502020204030204" pitchFamily="34" charset="0"/>
                        <a:cs typeface="Calibri" panose="020F0502020204030204" pitchFamily="34" charset="0"/>
                      </a:endParaRPr>
                    </a:p>
                  </a:txBody>
                  <a:tcPr/>
                </a:tc>
                <a:tc hMerge="1">
                  <a:txBody>
                    <a:bodyPr/>
                    <a:lstStyle/>
                    <a:p>
                      <a:endParaRPr lang="en-US"/>
                    </a:p>
                  </a:txBody>
                  <a:tcPr/>
                </a:tc>
                <a:tc>
                  <a:txBody>
                    <a:bodyPr/>
                    <a:lstStyle/>
                    <a:p>
                      <a:pPr algn="ctr"/>
                      <a:endParaRPr lang="en-US" sz="1200" dirty="0">
                        <a:latin typeface="Calibri" panose="020F0502020204030204" pitchFamily="34" charset="0"/>
                        <a:cs typeface="Calibri" panose="020F0502020204030204" pitchFamily="34" charset="0"/>
                      </a:endParaRPr>
                    </a:p>
                  </a:txBody>
                  <a:tcPr/>
                </a:tc>
                <a:tc gridSpan="2">
                  <a:txBody>
                    <a:bodyPr/>
                    <a:lstStyle/>
                    <a:p>
                      <a:pPr algn="ctr"/>
                      <a:endParaRPr lang="en-US" sz="1200" dirty="0">
                        <a:latin typeface="Calibri" panose="020F0502020204030204" pitchFamily="34" charset="0"/>
                        <a:cs typeface="Calibri" panose="020F0502020204030204" pitchFamily="34" charset="0"/>
                      </a:endParaRPr>
                    </a:p>
                  </a:txBody>
                  <a:tcPr/>
                </a:tc>
                <a:tc hMerge="1">
                  <a:txBody>
                    <a:bodyPr/>
                    <a:lstStyle/>
                    <a:p>
                      <a:endParaRPr lang="en-US"/>
                    </a:p>
                  </a:txBody>
                  <a:tcPr/>
                </a:tc>
                <a:tc>
                  <a:txBody>
                    <a:bodyPr/>
                    <a:lstStyle/>
                    <a:p>
                      <a:pPr algn="ctr"/>
                      <a:endParaRPr lang="en-US" sz="12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717736566"/>
                  </a:ext>
                </a:extLst>
              </a:tr>
              <a:tr h="402091">
                <a:tc>
                  <a:txBody>
                    <a:bodyPr/>
                    <a:lstStyle/>
                    <a:p>
                      <a:endParaRPr lang="en-US" sz="1200" dirty="0">
                        <a:latin typeface="Calibri" panose="020F0502020204030204" pitchFamily="34" charset="0"/>
                        <a:cs typeface="Calibri" panose="020F0502020204030204" pitchFamily="34" charset="0"/>
                      </a:endParaRPr>
                    </a:p>
                  </a:txBody>
                  <a:tcPr/>
                </a:tc>
                <a:tc gridSpan="2">
                  <a:txBody>
                    <a:bodyPr/>
                    <a:lstStyle/>
                    <a:p>
                      <a:pPr algn="ctr"/>
                      <a:endParaRPr lang="en-US" sz="1200" dirty="0">
                        <a:latin typeface="Calibri" panose="020F0502020204030204" pitchFamily="34" charset="0"/>
                        <a:cs typeface="Calibri" panose="020F0502020204030204" pitchFamily="34" charset="0"/>
                      </a:endParaRPr>
                    </a:p>
                  </a:txBody>
                  <a:tcPr/>
                </a:tc>
                <a:tc hMerge="1">
                  <a:txBody>
                    <a:bodyPr/>
                    <a:lstStyle/>
                    <a:p>
                      <a:endParaRPr lang="en-US"/>
                    </a:p>
                  </a:txBody>
                  <a:tcPr/>
                </a:tc>
                <a:tc>
                  <a:txBody>
                    <a:bodyPr/>
                    <a:lstStyle/>
                    <a:p>
                      <a:pPr algn="ctr"/>
                      <a:endParaRPr lang="en-US" sz="1200" dirty="0">
                        <a:latin typeface="Calibri" panose="020F0502020204030204" pitchFamily="34" charset="0"/>
                        <a:cs typeface="Calibri" panose="020F0502020204030204" pitchFamily="34" charset="0"/>
                      </a:endParaRPr>
                    </a:p>
                  </a:txBody>
                  <a:tcPr/>
                </a:tc>
                <a:tc gridSpan="2">
                  <a:txBody>
                    <a:bodyPr/>
                    <a:lstStyle/>
                    <a:p>
                      <a:pPr algn="ctr"/>
                      <a:endParaRPr lang="en-US" sz="1200" dirty="0">
                        <a:latin typeface="Calibri" panose="020F0502020204030204" pitchFamily="34" charset="0"/>
                        <a:cs typeface="Calibri" panose="020F0502020204030204" pitchFamily="34" charset="0"/>
                      </a:endParaRPr>
                    </a:p>
                  </a:txBody>
                  <a:tcPr/>
                </a:tc>
                <a:tc hMerge="1">
                  <a:txBody>
                    <a:bodyPr/>
                    <a:lstStyle/>
                    <a:p>
                      <a:endParaRPr lang="en-US"/>
                    </a:p>
                  </a:txBody>
                  <a:tcPr/>
                </a:tc>
                <a:tc>
                  <a:txBody>
                    <a:bodyPr/>
                    <a:lstStyle/>
                    <a:p>
                      <a:pPr algn="ctr"/>
                      <a:endParaRPr lang="en-US" sz="1200" dirty="0">
                        <a:latin typeface="Calibri" panose="020F0502020204030204" pitchFamily="34" charset="0"/>
                        <a:cs typeface="Calibri" panose="020F0502020204030204" pitchFamily="34" charset="0"/>
                      </a:endParaRPr>
                    </a:p>
                  </a:txBody>
                  <a:tcPr/>
                </a:tc>
                <a:tc gridSpan="2">
                  <a:txBody>
                    <a:bodyPr/>
                    <a:lstStyle/>
                    <a:p>
                      <a:pPr algn="ctr"/>
                      <a:endParaRPr lang="en-US" sz="1200">
                        <a:latin typeface="Calibri" panose="020F0502020204030204" pitchFamily="34" charset="0"/>
                        <a:cs typeface="Calibri" panose="020F0502020204030204" pitchFamily="34" charset="0"/>
                      </a:endParaRPr>
                    </a:p>
                  </a:txBody>
                  <a:tcPr/>
                </a:tc>
                <a:tc hMerge="1">
                  <a:txBody>
                    <a:bodyPr/>
                    <a:lstStyle/>
                    <a:p>
                      <a:endParaRPr lang="en-US"/>
                    </a:p>
                  </a:txBody>
                  <a:tcPr/>
                </a:tc>
                <a:tc>
                  <a:txBody>
                    <a:bodyPr/>
                    <a:lstStyle/>
                    <a:p>
                      <a:pPr algn="ctr"/>
                      <a:endParaRPr lang="en-US" sz="1200">
                        <a:latin typeface="Calibri" panose="020F0502020204030204" pitchFamily="34" charset="0"/>
                        <a:cs typeface="Calibri" panose="020F0502020204030204" pitchFamily="34" charset="0"/>
                      </a:endParaRPr>
                    </a:p>
                  </a:txBody>
                  <a:tcPr/>
                </a:tc>
                <a:tc gridSpan="2">
                  <a:txBody>
                    <a:bodyPr/>
                    <a:lstStyle/>
                    <a:p>
                      <a:pPr algn="ctr"/>
                      <a:endParaRPr lang="en-US" sz="1200" dirty="0">
                        <a:latin typeface="Calibri" panose="020F0502020204030204" pitchFamily="34" charset="0"/>
                        <a:cs typeface="Calibri" panose="020F0502020204030204" pitchFamily="34" charset="0"/>
                      </a:endParaRPr>
                    </a:p>
                  </a:txBody>
                  <a:tcPr/>
                </a:tc>
                <a:tc hMerge="1">
                  <a:txBody>
                    <a:bodyPr/>
                    <a:lstStyle/>
                    <a:p>
                      <a:endParaRPr lang="en-US"/>
                    </a:p>
                  </a:txBody>
                  <a:tcPr/>
                </a:tc>
                <a:tc>
                  <a:txBody>
                    <a:bodyPr/>
                    <a:lstStyle/>
                    <a:p>
                      <a:pPr algn="ctr"/>
                      <a:endParaRPr lang="en-US" sz="1200" dirty="0">
                        <a:latin typeface="Calibri" panose="020F0502020204030204" pitchFamily="34" charset="0"/>
                        <a:cs typeface="Calibri" panose="020F0502020204030204" pitchFamily="34" charset="0"/>
                      </a:endParaRPr>
                    </a:p>
                  </a:txBody>
                  <a:tcPr/>
                </a:tc>
                <a:tc gridSpan="2">
                  <a:txBody>
                    <a:bodyPr/>
                    <a:lstStyle/>
                    <a:p>
                      <a:pPr algn="ctr"/>
                      <a:endParaRPr lang="en-US" sz="1200" dirty="0">
                        <a:latin typeface="Calibri" panose="020F0502020204030204" pitchFamily="34" charset="0"/>
                        <a:cs typeface="Calibri" panose="020F0502020204030204" pitchFamily="34" charset="0"/>
                      </a:endParaRPr>
                    </a:p>
                  </a:txBody>
                  <a:tcPr/>
                </a:tc>
                <a:tc hMerge="1">
                  <a:txBody>
                    <a:bodyPr/>
                    <a:lstStyle/>
                    <a:p>
                      <a:endParaRPr lang="en-US"/>
                    </a:p>
                  </a:txBody>
                  <a:tcPr/>
                </a:tc>
                <a:tc>
                  <a:txBody>
                    <a:bodyPr/>
                    <a:lstStyle/>
                    <a:p>
                      <a:pPr algn="ctr"/>
                      <a:endParaRPr lang="en-US" sz="12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268176047"/>
                  </a:ext>
                </a:extLst>
              </a:tr>
              <a:tr h="402091">
                <a:tc>
                  <a:txBody>
                    <a:bodyPr/>
                    <a:lstStyle/>
                    <a:p>
                      <a:endParaRPr lang="en-US" sz="1200" dirty="0">
                        <a:latin typeface="Calibri" panose="020F0502020204030204" pitchFamily="34" charset="0"/>
                        <a:cs typeface="Calibri" panose="020F0502020204030204" pitchFamily="34" charset="0"/>
                      </a:endParaRPr>
                    </a:p>
                  </a:txBody>
                  <a:tcPr/>
                </a:tc>
                <a:tc gridSpan="2">
                  <a:txBody>
                    <a:bodyPr/>
                    <a:lstStyle/>
                    <a:p>
                      <a:pPr algn="ctr"/>
                      <a:endParaRPr lang="en-US" sz="1200" dirty="0">
                        <a:latin typeface="Calibri" panose="020F0502020204030204" pitchFamily="34" charset="0"/>
                        <a:cs typeface="Calibri" panose="020F0502020204030204" pitchFamily="34" charset="0"/>
                      </a:endParaRPr>
                    </a:p>
                  </a:txBody>
                  <a:tcPr/>
                </a:tc>
                <a:tc hMerge="1">
                  <a:txBody>
                    <a:bodyPr/>
                    <a:lstStyle/>
                    <a:p>
                      <a:endParaRPr lang="en-US"/>
                    </a:p>
                  </a:txBody>
                  <a:tcPr/>
                </a:tc>
                <a:tc>
                  <a:txBody>
                    <a:bodyPr/>
                    <a:lstStyle/>
                    <a:p>
                      <a:pPr algn="ctr"/>
                      <a:endParaRPr lang="en-US" sz="1200" dirty="0">
                        <a:latin typeface="Calibri" panose="020F0502020204030204" pitchFamily="34" charset="0"/>
                        <a:cs typeface="Calibri" panose="020F0502020204030204" pitchFamily="34" charset="0"/>
                      </a:endParaRPr>
                    </a:p>
                  </a:txBody>
                  <a:tcPr/>
                </a:tc>
                <a:tc gridSpan="2">
                  <a:txBody>
                    <a:bodyPr/>
                    <a:lstStyle/>
                    <a:p>
                      <a:pPr algn="ctr"/>
                      <a:endParaRPr lang="en-US" sz="1200" dirty="0">
                        <a:latin typeface="Calibri" panose="020F0502020204030204" pitchFamily="34" charset="0"/>
                        <a:cs typeface="Calibri" panose="020F0502020204030204" pitchFamily="34" charset="0"/>
                      </a:endParaRPr>
                    </a:p>
                  </a:txBody>
                  <a:tcPr/>
                </a:tc>
                <a:tc hMerge="1">
                  <a:txBody>
                    <a:bodyPr/>
                    <a:lstStyle/>
                    <a:p>
                      <a:endParaRPr lang="en-US"/>
                    </a:p>
                  </a:txBody>
                  <a:tcPr/>
                </a:tc>
                <a:tc>
                  <a:txBody>
                    <a:bodyPr/>
                    <a:lstStyle/>
                    <a:p>
                      <a:pPr algn="ctr"/>
                      <a:endParaRPr lang="en-US" sz="1200" dirty="0">
                        <a:latin typeface="Calibri" panose="020F0502020204030204" pitchFamily="34" charset="0"/>
                        <a:cs typeface="Calibri" panose="020F0502020204030204" pitchFamily="34" charset="0"/>
                      </a:endParaRPr>
                    </a:p>
                  </a:txBody>
                  <a:tcPr/>
                </a:tc>
                <a:tc gridSpan="2">
                  <a:txBody>
                    <a:bodyPr/>
                    <a:lstStyle/>
                    <a:p>
                      <a:pPr algn="ctr"/>
                      <a:endParaRPr lang="en-US" sz="1200" dirty="0">
                        <a:latin typeface="Calibri" panose="020F0502020204030204" pitchFamily="34" charset="0"/>
                        <a:cs typeface="Calibri" panose="020F0502020204030204" pitchFamily="34" charset="0"/>
                      </a:endParaRPr>
                    </a:p>
                  </a:txBody>
                  <a:tcPr/>
                </a:tc>
                <a:tc hMerge="1">
                  <a:txBody>
                    <a:bodyPr/>
                    <a:lstStyle/>
                    <a:p>
                      <a:endParaRPr lang="en-US"/>
                    </a:p>
                  </a:txBody>
                  <a:tcPr/>
                </a:tc>
                <a:tc>
                  <a:txBody>
                    <a:bodyPr/>
                    <a:lstStyle/>
                    <a:p>
                      <a:pPr algn="ctr"/>
                      <a:endParaRPr lang="en-US" sz="1200" dirty="0">
                        <a:latin typeface="Calibri" panose="020F0502020204030204" pitchFamily="34" charset="0"/>
                        <a:cs typeface="Calibri" panose="020F0502020204030204" pitchFamily="34" charset="0"/>
                      </a:endParaRPr>
                    </a:p>
                  </a:txBody>
                  <a:tcPr/>
                </a:tc>
                <a:tc gridSpan="2">
                  <a:txBody>
                    <a:bodyPr/>
                    <a:lstStyle/>
                    <a:p>
                      <a:pPr algn="ctr"/>
                      <a:endParaRPr lang="en-US" sz="1200" dirty="0">
                        <a:latin typeface="Calibri" panose="020F0502020204030204" pitchFamily="34" charset="0"/>
                        <a:cs typeface="Calibri" panose="020F0502020204030204" pitchFamily="34" charset="0"/>
                      </a:endParaRPr>
                    </a:p>
                  </a:txBody>
                  <a:tcPr/>
                </a:tc>
                <a:tc hMerge="1">
                  <a:txBody>
                    <a:bodyPr/>
                    <a:lstStyle/>
                    <a:p>
                      <a:endParaRPr lang="en-US"/>
                    </a:p>
                  </a:txBody>
                  <a:tcPr/>
                </a:tc>
                <a:tc>
                  <a:txBody>
                    <a:bodyPr/>
                    <a:lstStyle/>
                    <a:p>
                      <a:pPr algn="ctr"/>
                      <a:endParaRPr lang="en-US" sz="1200" dirty="0">
                        <a:latin typeface="Calibri" panose="020F0502020204030204" pitchFamily="34" charset="0"/>
                        <a:cs typeface="Calibri" panose="020F0502020204030204" pitchFamily="34" charset="0"/>
                      </a:endParaRPr>
                    </a:p>
                  </a:txBody>
                  <a:tcPr/>
                </a:tc>
                <a:tc gridSpan="2">
                  <a:txBody>
                    <a:bodyPr/>
                    <a:lstStyle/>
                    <a:p>
                      <a:pPr algn="ctr"/>
                      <a:endParaRPr lang="en-US" sz="1200" dirty="0">
                        <a:latin typeface="Calibri" panose="020F0502020204030204" pitchFamily="34" charset="0"/>
                        <a:cs typeface="Calibri" panose="020F0502020204030204" pitchFamily="34" charset="0"/>
                      </a:endParaRPr>
                    </a:p>
                  </a:txBody>
                  <a:tcPr/>
                </a:tc>
                <a:tc hMerge="1">
                  <a:txBody>
                    <a:bodyPr/>
                    <a:lstStyle/>
                    <a:p>
                      <a:endParaRPr lang="en-US"/>
                    </a:p>
                  </a:txBody>
                  <a:tcPr/>
                </a:tc>
                <a:tc>
                  <a:txBody>
                    <a:bodyPr/>
                    <a:lstStyle/>
                    <a:p>
                      <a:pPr algn="ctr"/>
                      <a:endParaRPr lang="en-US" sz="12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4125977831"/>
                  </a:ext>
                </a:extLst>
              </a:tr>
            </a:tbl>
          </a:graphicData>
        </a:graphic>
      </p:graphicFrame>
      <p:sp>
        <p:nvSpPr>
          <p:cNvPr id="4" name="Slide Number Placeholder 3">
            <a:extLst>
              <a:ext uri="{FF2B5EF4-FFF2-40B4-BE49-F238E27FC236}">
                <a16:creationId xmlns:a16="http://schemas.microsoft.com/office/drawing/2014/main" id="{C287ECFB-07B9-3C40-ACD3-FA3855314F78}"/>
              </a:ext>
            </a:extLst>
          </p:cNvPr>
          <p:cNvSpPr>
            <a:spLocks noGrp="1"/>
          </p:cNvSpPr>
          <p:nvPr>
            <p:ph type="sldNum" sz="quarter" idx="12"/>
          </p:nvPr>
        </p:nvSpPr>
        <p:spPr/>
        <p:txBody>
          <a:bodyPr/>
          <a:lstStyle/>
          <a:p>
            <a:pPr>
              <a:defRPr/>
            </a:pPr>
            <a:fld id="{6530AFDF-F600-CC4A-A0EC-7FFB1C4B99FD}" type="slidenum">
              <a:rPr lang="en-GB" altLang="en-US" smtClean="0"/>
              <a:pPr>
                <a:defRPr/>
              </a:pPr>
              <a:t>30</a:t>
            </a:fld>
            <a:endParaRPr lang="en-GB" altLang="en-US"/>
          </a:p>
        </p:txBody>
      </p:sp>
    </p:spTree>
    <p:extLst>
      <p:ext uri="{BB962C8B-B14F-4D97-AF65-F5344CB8AC3E}">
        <p14:creationId xmlns:p14="http://schemas.microsoft.com/office/powerpoint/2010/main" val="11545985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extLst>
              <p:ext uri="{D42A27DB-BD31-4B8C-83A1-F6EECF244321}">
                <p14:modId xmlns:p14="http://schemas.microsoft.com/office/powerpoint/2010/main" val="3827806026"/>
              </p:ext>
            </p:extLst>
          </p:nvPr>
        </p:nvGraphicFramePr>
        <p:xfrm>
          <a:off x="310891" y="1600983"/>
          <a:ext cx="6008462" cy="48847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3972" name="TextBox 9"/>
          <p:cNvSpPr txBox="1">
            <a:spLocks noChangeArrowheads="1"/>
          </p:cNvSpPr>
          <p:nvPr/>
        </p:nvSpPr>
        <p:spPr bwMode="auto">
          <a:xfrm>
            <a:off x="496010" y="1237209"/>
            <a:ext cx="1008062" cy="319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912" tIns="45456" rIns="90912" bIns="45456">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fontAlgn="base" hangingPunct="1">
              <a:spcBef>
                <a:spcPct val="0"/>
              </a:spcBef>
              <a:spcAft>
                <a:spcPct val="0"/>
              </a:spcAft>
            </a:pPr>
            <a:r>
              <a:rPr lang="en-GB" altLang="en-US" sz="1400" dirty="0">
                <a:solidFill>
                  <a:prstClr val="black"/>
                </a:solidFill>
              </a:rPr>
              <a:t>AIM</a:t>
            </a:r>
          </a:p>
        </p:txBody>
      </p:sp>
      <p:sp>
        <p:nvSpPr>
          <p:cNvPr id="83973" name="TextBox 10"/>
          <p:cNvSpPr txBox="1">
            <a:spLocks noChangeArrowheads="1"/>
          </p:cNvSpPr>
          <p:nvPr/>
        </p:nvSpPr>
        <p:spPr bwMode="auto">
          <a:xfrm>
            <a:off x="2450728" y="1192521"/>
            <a:ext cx="1728787" cy="319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912" tIns="45456" rIns="90912" bIns="45456">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fontAlgn="base" hangingPunct="1">
              <a:spcBef>
                <a:spcPct val="0"/>
              </a:spcBef>
              <a:spcAft>
                <a:spcPct val="0"/>
              </a:spcAft>
            </a:pPr>
            <a:r>
              <a:rPr lang="en-GB" altLang="en-US" sz="1400" dirty="0">
                <a:solidFill>
                  <a:prstClr val="black"/>
                </a:solidFill>
              </a:rPr>
              <a:t>PRIMARY DRIVERS</a:t>
            </a:r>
          </a:p>
        </p:txBody>
      </p:sp>
      <p:sp>
        <p:nvSpPr>
          <p:cNvPr id="83974" name="TextBox 11"/>
          <p:cNvSpPr txBox="1">
            <a:spLocks noChangeArrowheads="1"/>
          </p:cNvSpPr>
          <p:nvPr/>
        </p:nvSpPr>
        <p:spPr bwMode="auto">
          <a:xfrm>
            <a:off x="4590565" y="1174199"/>
            <a:ext cx="1728788" cy="319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912" tIns="45456" rIns="90912" bIns="45456">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fontAlgn="base" hangingPunct="1">
              <a:spcBef>
                <a:spcPct val="0"/>
              </a:spcBef>
              <a:spcAft>
                <a:spcPct val="0"/>
              </a:spcAft>
            </a:pPr>
            <a:r>
              <a:rPr lang="en-GB" altLang="en-US" sz="1400" dirty="0">
                <a:solidFill>
                  <a:prstClr val="black"/>
                </a:solidFill>
              </a:rPr>
              <a:t>SECONDARY DRIVERS</a:t>
            </a:r>
          </a:p>
        </p:txBody>
      </p:sp>
      <p:sp>
        <p:nvSpPr>
          <p:cNvPr id="83975" name="TextBox 12"/>
          <p:cNvSpPr txBox="1">
            <a:spLocks noChangeArrowheads="1"/>
          </p:cNvSpPr>
          <p:nvPr/>
        </p:nvSpPr>
        <p:spPr bwMode="auto">
          <a:xfrm>
            <a:off x="6491792" y="1180120"/>
            <a:ext cx="2280357" cy="307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912" tIns="45456" rIns="90912" bIns="45456">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fontAlgn="base" hangingPunct="1">
              <a:spcBef>
                <a:spcPct val="0"/>
              </a:spcBef>
              <a:spcAft>
                <a:spcPct val="0"/>
              </a:spcAft>
            </a:pPr>
            <a:r>
              <a:rPr lang="en-GB" altLang="en-US" sz="1400" dirty="0">
                <a:solidFill>
                  <a:prstClr val="black"/>
                </a:solidFill>
              </a:rPr>
              <a:t>TEAMTALK INTERVENTIONS</a:t>
            </a:r>
          </a:p>
        </p:txBody>
      </p:sp>
      <p:grpSp>
        <p:nvGrpSpPr>
          <p:cNvPr id="23" name="Group 22"/>
          <p:cNvGrpSpPr/>
          <p:nvPr/>
        </p:nvGrpSpPr>
        <p:grpSpPr>
          <a:xfrm>
            <a:off x="6579958" y="3110612"/>
            <a:ext cx="2280357" cy="563364"/>
            <a:chOff x="3827219" y="2817"/>
            <a:chExt cx="1365275" cy="416242"/>
          </a:xfrm>
          <a:solidFill>
            <a:schemeClr val="tx2">
              <a:lumMod val="20000"/>
              <a:lumOff val="80000"/>
            </a:schemeClr>
          </a:solidFill>
        </p:grpSpPr>
        <p:sp>
          <p:nvSpPr>
            <p:cNvPr id="24" name="Rounded Rectangle 23"/>
            <p:cNvSpPr/>
            <p:nvPr/>
          </p:nvSpPr>
          <p:spPr>
            <a:xfrm>
              <a:off x="3827219" y="2817"/>
              <a:ext cx="1365275" cy="416242"/>
            </a:xfrm>
            <a:prstGeom prst="roundRect">
              <a:avLst/>
            </a:prstGeom>
            <a:grpFill/>
            <a:ln>
              <a:solidFill>
                <a:schemeClr val="tx2">
                  <a:lumMod val="75000"/>
                </a:schemeClr>
              </a:solid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5" name="Rounded Rectangle 4"/>
            <p:cNvSpPr/>
            <p:nvPr/>
          </p:nvSpPr>
          <p:spPr>
            <a:xfrm>
              <a:off x="3922922" y="35499"/>
              <a:ext cx="1173867" cy="375604"/>
            </a:xfrm>
            <a:prstGeom prst="rect">
              <a:avLst/>
            </a:prstGeom>
            <a:grpFill/>
          </p:spPr>
          <p:style>
            <a:lnRef idx="0">
              <a:scrgbClr r="0" g="0" b="0"/>
            </a:lnRef>
            <a:fillRef idx="0">
              <a:scrgbClr r="0" g="0" b="0"/>
            </a:fillRef>
            <a:effectRef idx="0">
              <a:scrgbClr r="0" g="0" b="0"/>
            </a:effectRef>
            <a:fontRef idx="minor">
              <a:schemeClr val="lt1"/>
            </a:fontRef>
          </p:style>
          <p:txBody>
            <a:bodyPr lIns="5715" tIns="5715" rIns="5715" bIns="5715" spcCol="1270" anchor="ctr"/>
            <a:lstStyle/>
            <a:p>
              <a:pPr algn="ctr" defTabSz="397707">
                <a:lnSpc>
                  <a:spcPct val="90000"/>
                </a:lnSpc>
                <a:spcAft>
                  <a:spcPct val="35000"/>
                </a:spcAft>
                <a:defRPr/>
              </a:pPr>
              <a:r>
                <a:rPr lang="en-GB" sz="900" dirty="0">
                  <a:solidFill>
                    <a:schemeClr val="tx1"/>
                  </a:solidFill>
                  <a:latin typeface="Calibri" panose="020F0502020204030204" pitchFamily="34" charset="0"/>
                  <a:cs typeface="Calibri" panose="020F0502020204030204" pitchFamily="34" charset="0"/>
                </a:rPr>
                <a:t>Use games </a:t>
              </a:r>
              <a:r>
                <a:rPr lang="en-GB" sz="900" dirty="0" err="1">
                  <a:solidFill>
                    <a:schemeClr val="tx1"/>
                  </a:solidFill>
                  <a:latin typeface="Calibri" panose="020F0502020204030204" pitchFamily="34" charset="0"/>
                  <a:cs typeface="Calibri" panose="020F0502020204030204" pitchFamily="34" charset="0"/>
                </a:rPr>
                <a:t>eg</a:t>
              </a:r>
              <a:r>
                <a:rPr lang="en-GB" sz="900" dirty="0">
                  <a:solidFill>
                    <a:schemeClr val="tx1"/>
                  </a:solidFill>
                  <a:latin typeface="Calibri" panose="020F0502020204030204" pitchFamily="34" charset="0"/>
                  <a:cs typeface="Calibri" panose="020F0502020204030204" pitchFamily="34" charset="0"/>
                </a:rPr>
                <a:t> Tag Rugby to encourage integration and positive relationships between boys and girls</a:t>
              </a:r>
            </a:p>
          </p:txBody>
        </p:sp>
      </p:grpSp>
      <p:grpSp>
        <p:nvGrpSpPr>
          <p:cNvPr id="32" name="Group 31"/>
          <p:cNvGrpSpPr/>
          <p:nvPr/>
        </p:nvGrpSpPr>
        <p:grpSpPr>
          <a:xfrm>
            <a:off x="6579955" y="4212999"/>
            <a:ext cx="2280357" cy="789013"/>
            <a:chOff x="3827220" y="2817"/>
            <a:chExt cx="1319083" cy="577845"/>
          </a:xfrm>
          <a:solidFill>
            <a:schemeClr val="tx2">
              <a:lumMod val="20000"/>
              <a:lumOff val="80000"/>
            </a:schemeClr>
          </a:solidFill>
        </p:grpSpPr>
        <p:sp>
          <p:nvSpPr>
            <p:cNvPr id="33" name="Rounded Rectangle 32"/>
            <p:cNvSpPr/>
            <p:nvPr/>
          </p:nvSpPr>
          <p:spPr>
            <a:xfrm>
              <a:off x="3827220" y="2817"/>
              <a:ext cx="1319083" cy="577845"/>
            </a:xfrm>
            <a:prstGeom prst="roundRect">
              <a:avLst/>
            </a:prstGeom>
            <a:grpFill/>
            <a:ln>
              <a:solidFill>
                <a:schemeClr val="tx2">
                  <a:lumMod val="75000"/>
                </a:schemeClr>
              </a:solid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4" name="Rounded Rectangle 4"/>
            <p:cNvSpPr/>
            <p:nvPr/>
          </p:nvSpPr>
          <p:spPr>
            <a:xfrm>
              <a:off x="3913226" y="77939"/>
              <a:ext cx="1173867" cy="441269"/>
            </a:xfrm>
            <a:prstGeom prst="rect">
              <a:avLst/>
            </a:prstGeom>
            <a:grpFill/>
          </p:spPr>
          <p:style>
            <a:lnRef idx="0">
              <a:scrgbClr r="0" g="0" b="0"/>
            </a:lnRef>
            <a:fillRef idx="0">
              <a:scrgbClr r="0" g="0" b="0"/>
            </a:fillRef>
            <a:effectRef idx="0">
              <a:scrgbClr r="0" g="0" b="0"/>
            </a:effectRef>
            <a:fontRef idx="minor">
              <a:schemeClr val="lt1"/>
            </a:fontRef>
          </p:style>
          <p:txBody>
            <a:bodyPr lIns="5715" tIns="5715" rIns="5715" bIns="5715" spcCol="1270" anchor="ctr"/>
            <a:lstStyle/>
            <a:p>
              <a:pPr algn="ctr" defTabSz="397707">
                <a:lnSpc>
                  <a:spcPct val="90000"/>
                </a:lnSpc>
                <a:spcBef>
                  <a:spcPct val="0"/>
                </a:spcBef>
                <a:spcAft>
                  <a:spcPct val="35000"/>
                </a:spcAft>
                <a:defRPr/>
              </a:pPr>
              <a:r>
                <a:rPr lang="en-GB" sz="900" dirty="0">
                  <a:solidFill>
                    <a:prstClr val="black"/>
                  </a:solidFill>
                  <a:latin typeface="Calibri" panose="020F0502020204030204" pitchFamily="34" charset="0"/>
                  <a:cs typeface="Calibri" panose="020F0502020204030204" pitchFamily="34" charset="0"/>
                </a:rPr>
                <a:t>Use positive role models to deliver sports programmes  and challenge gender stereotypes </a:t>
              </a:r>
              <a:r>
                <a:rPr lang="en-GB" sz="900" dirty="0" err="1">
                  <a:solidFill>
                    <a:prstClr val="black"/>
                  </a:solidFill>
                  <a:latin typeface="Calibri" panose="020F0502020204030204" pitchFamily="34" charset="0"/>
                  <a:cs typeface="Calibri" panose="020F0502020204030204" pitchFamily="34" charset="0"/>
                </a:rPr>
                <a:t>eg</a:t>
              </a:r>
              <a:r>
                <a:rPr lang="en-GB" sz="900" dirty="0">
                  <a:solidFill>
                    <a:prstClr val="black"/>
                  </a:solidFill>
                  <a:latin typeface="Calibri" panose="020F0502020204030204" pitchFamily="34" charset="0"/>
                  <a:cs typeface="Calibri" panose="020F0502020204030204" pitchFamily="34" charset="0"/>
                </a:rPr>
                <a:t> female &amp; male Kenyan rugby players</a:t>
              </a:r>
            </a:p>
          </p:txBody>
        </p:sp>
      </p:grpSp>
      <p:cxnSp>
        <p:nvCxnSpPr>
          <p:cNvPr id="36" name="Straight Connector 35"/>
          <p:cNvCxnSpPr/>
          <p:nvPr/>
        </p:nvCxnSpPr>
        <p:spPr>
          <a:xfrm>
            <a:off x="1504072" y="4124220"/>
            <a:ext cx="471487" cy="0"/>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nvGrpSpPr>
          <p:cNvPr id="38" name="Group 37"/>
          <p:cNvGrpSpPr/>
          <p:nvPr/>
        </p:nvGrpSpPr>
        <p:grpSpPr>
          <a:xfrm>
            <a:off x="6587858" y="3762755"/>
            <a:ext cx="2280357" cy="361465"/>
            <a:chOff x="3827219" y="2817"/>
            <a:chExt cx="1365275" cy="416242"/>
          </a:xfrm>
          <a:solidFill>
            <a:schemeClr val="tx2">
              <a:lumMod val="20000"/>
              <a:lumOff val="80000"/>
            </a:schemeClr>
          </a:solidFill>
        </p:grpSpPr>
        <p:sp>
          <p:nvSpPr>
            <p:cNvPr id="39" name="Rounded Rectangle 38"/>
            <p:cNvSpPr/>
            <p:nvPr/>
          </p:nvSpPr>
          <p:spPr>
            <a:xfrm>
              <a:off x="3827219" y="2817"/>
              <a:ext cx="1365275" cy="416242"/>
            </a:xfrm>
            <a:prstGeom prst="roundRect">
              <a:avLst/>
            </a:prstGeom>
            <a:grpFill/>
            <a:ln>
              <a:solidFill>
                <a:schemeClr val="tx2">
                  <a:lumMod val="75000"/>
                </a:schemeClr>
              </a:solid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0" name="Rounded Rectangle 4"/>
            <p:cNvSpPr/>
            <p:nvPr/>
          </p:nvSpPr>
          <p:spPr>
            <a:xfrm>
              <a:off x="3922922" y="35499"/>
              <a:ext cx="1173867" cy="375604"/>
            </a:xfrm>
            <a:prstGeom prst="rect">
              <a:avLst/>
            </a:prstGeom>
            <a:grpFill/>
          </p:spPr>
          <p:style>
            <a:lnRef idx="0">
              <a:scrgbClr r="0" g="0" b="0"/>
            </a:lnRef>
            <a:fillRef idx="0">
              <a:scrgbClr r="0" g="0" b="0"/>
            </a:fillRef>
            <a:effectRef idx="0">
              <a:scrgbClr r="0" g="0" b="0"/>
            </a:effectRef>
            <a:fontRef idx="minor">
              <a:schemeClr val="lt1"/>
            </a:fontRef>
          </p:style>
          <p:txBody>
            <a:bodyPr lIns="5715" tIns="5715" rIns="5715" bIns="5715" spcCol="1270" anchor="ctr"/>
            <a:lstStyle/>
            <a:p>
              <a:pPr algn="ctr" defTabSz="397707">
                <a:lnSpc>
                  <a:spcPct val="90000"/>
                </a:lnSpc>
                <a:spcBef>
                  <a:spcPct val="0"/>
                </a:spcBef>
                <a:spcAft>
                  <a:spcPct val="35000"/>
                </a:spcAft>
                <a:defRPr/>
              </a:pPr>
              <a:r>
                <a:rPr lang="en-GB" sz="900" dirty="0">
                  <a:solidFill>
                    <a:prstClr val="black"/>
                  </a:solidFill>
                  <a:latin typeface="Calibri" panose="020F0502020204030204" pitchFamily="34" charset="0"/>
                  <a:cs typeface="Calibri" panose="020F0502020204030204" pitchFamily="34" charset="0"/>
                </a:rPr>
                <a:t>Use fun team building games</a:t>
              </a:r>
            </a:p>
          </p:txBody>
        </p:sp>
      </p:grpSp>
      <p:sp>
        <p:nvSpPr>
          <p:cNvPr id="41" name="Rounded Rectangle 40"/>
          <p:cNvSpPr/>
          <p:nvPr/>
        </p:nvSpPr>
        <p:spPr>
          <a:xfrm>
            <a:off x="900113" y="188916"/>
            <a:ext cx="7343775" cy="8731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90912" tIns="45456" rIns="90912" bIns="45456" anchor="ctr"/>
          <a:lstStyle/>
          <a:p>
            <a:pPr algn="ctr">
              <a:defRPr/>
            </a:pPr>
            <a:r>
              <a:rPr lang="en-GB" sz="3600" b="1" dirty="0">
                <a:solidFill>
                  <a:prstClr val="white"/>
                </a:solidFill>
                <a:latin typeface="Calibri" panose="020F0502020204030204" pitchFamily="34" charset="0"/>
                <a:cs typeface="Calibri" panose="020F0502020204030204" pitchFamily="34" charset="0"/>
              </a:rPr>
              <a:t>Individual Project Plan: </a:t>
            </a:r>
            <a:r>
              <a:rPr lang="en-GB" sz="3600" b="1" dirty="0" err="1">
                <a:solidFill>
                  <a:prstClr val="white"/>
                </a:solidFill>
                <a:latin typeface="Calibri" panose="020F0502020204030204" pitchFamily="34" charset="0"/>
                <a:cs typeface="Calibri" panose="020F0502020204030204" pitchFamily="34" charset="0"/>
              </a:rPr>
              <a:t>TeamTalk</a:t>
            </a:r>
            <a:endParaRPr lang="en-GB" sz="3600" b="1" dirty="0">
              <a:solidFill>
                <a:prstClr val="white"/>
              </a:solidFill>
              <a:latin typeface="Calibri" panose="020F0502020204030204" pitchFamily="34" charset="0"/>
              <a:cs typeface="Calibri" panose="020F0502020204030204" pitchFamily="34" charset="0"/>
            </a:endParaRPr>
          </a:p>
        </p:txBody>
      </p:sp>
      <p:grpSp>
        <p:nvGrpSpPr>
          <p:cNvPr id="35" name="Group 34"/>
          <p:cNvGrpSpPr/>
          <p:nvPr/>
        </p:nvGrpSpPr>
        <p:grpSpPr>
          <a:xfrm>
            <a:off x="6587858" y="5114516"/>
            <a:ext cx="2280357" cy="563364"/>
            <a:chOff x="3827219" y="2816"/>
            <a:chExt cx="2280357" cy="496375"/>
          </a:xfrm>
          <a:solidFill>
            <a:schemeClr val="tx2">
              <a:lumMod val="20000"/>
              <a:lumOff val="80000"/>
            </a:schemeClr>
          </a:solidFill>
        </p:grpSpPr>
        <p:sp>
          <p:nvSpPr>
            <p:cNvPr id="37" name="Rounded Rectangle 36"/>
            <p:cNvSpPr/>
            <p:nvPr/>
          </p:nvSpPr>
          <p:spPr>
            <a:xfrm>
              <a:off x="3827219" y="2816"/>
              <a:ext cx="2280357" cy="496375"/>
            </a:xfrm>
            <a:prstGeom prst="roundRect">
              <a:avLst/>
            </a:prstGeom>
            <a:grpFill/>
            <a:ln>
              <a:solidFill>
                <a:schemeClr val="tx2">
                  <a:lumMod val="75000"/>
                </a:schemeClr>
              </a:solid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2" name="Rounded Rectangle 4"/>
            <p:cNvSpPr/>
            <p:nvPr/>
          </p:nvSpPr>
          <p:spPr>
            <a:xfrm>
              <a:off x="3922923" y="70186"/>
              <a:ext cx="2085811" cy="429005"/>
            </a:xfrm>
            <a:prstGeom prst="rect">
              <a:avLst/>
            </a:prstGeom>
            <a:grpFill/>
          </p:spPr>
          <p:style>
            <a:lnRef idx="0">
              <a:scrgbClr r="0" g="0" b="0"/>
            </a:lnRef>
            <a:fillRef idx="0">
              <a:scrgbClr r="0" g="0" b="0"/>
            </a:fillRef>
            <a:effectRef idx="0">
              <a:scrgbClr r="0" g="0" b="0"/>
            </a:effectRef>
            <a:fontRef idx="minor">
              <a:schemeClr val="lt1"/>
            </a:fontRef>
          </p:style>
          <p:txBody>
            <a:bodyPr lIns="5715" tIns="5715" rIns="5715" bIns="5715" spcCol="1270" anchor="ctr"/>
            <a:lstStyle/>
            <a:p>
              <a:pPr algn="ctr" defTabSz="397707">
                <a:lnSpc>
                  <a:spcPct val="90000"/>
                </a:lnSpc>
                <a:spcBef>
                  <a:spcPct val="0"/>
                </a:spcBef>
                <a:spcAft>
                  <a:spcPct val="35000"/>
                </a:spcAft>
                <a:defRPr/>
              </a:pPr>
              <a:r>
                <a:rPr lang="en-GB" sz="900" dirty="0">
                  <a:solidFill>
                    <a:prstClr val="black"/>
                  </a:solidFill>
                  <a:latin typeface="Calibri" panose="020F0502020204030204" pitchFamily="34" charset="0"/>
                  <a:cs typeface="Calibri" panose="020F0502020204030204" pitchFamily="34" charset="0"/>
                </a:rPr>
                <a:t>Encouragement to girls and boys to attend secondary school</a:t>
              </a:r>
            </a:p>
          </p:txBody>
        </p:sp>
      </p:grpSp>
      <p:grpSp>
        <p:nvGrpSpPr>
          <p:cNvPr id="48" name="Group 47">
            <a:extLst>
              <a:ext uri="{FF2B5EF4-FFF2-40B4-BE49-F238E27FC236}">
                <a16:creationId xmlns:a16="http://schemas.microsoft.com/office/drawing/2014/main" id="{BA5B297F-5902-AA4B-AD30-807536A50376}"/>
              </a:ext>
            </a:extLst>
          </p:cNvPr>
          <p:cNvGrpSpPr/>
          <p:nvPr/>
        </p:nvGrpSpPr>
        <p:grpSpPr>
          <a:xfrm>
            <a:off x="6552752" y="1955332"/>
            <a:ext cx="2280357" cy="563364"/>
            <a:chOff x="3827219" y="2817"/>
            <a:chExt cx="1365275" cy="416242"/>
          </a:xfrm>
          <a:solidFill>
            <a:schemeClr val="tx2">
              <a:lumMod val="20000"/>
              <a:lumOff val="80000"/>
            </a:schemeClr>
          </a:solidFill>
        </p:grpSpPr>
        <p:sp>
          <p:nvSpPr>
            <p:cNvPr id="49" name="Rounded Rectangle 48">
              <a:extLst>
                <a:ext uri="{FF2B5EF4-FFF2-40B4-BE49-F238E27FC236}">
                  <a16:creationId xmlns:a16="http://schemas.microsoft.com/office/drawing/2014/main" id="{6C10FC1F-3438-DC47-B25A-802B26776BD4}"/>
                </a:ext>
              </a:extLst>
            </p:cNvPr>
            <p:cNvSpPr/>
            <p:nvPr/>
          </p:nvSpPr>
          <p:spPr>
            <a:xfrm>
              <a:off x="3827219" y="2817"/>
              <a:ext cx="1365275" cy="416242"/>
            </a:xfrm>
            <a:prstGeom prst="roundRect">
              <a:avLst/>
            </a:prstGeom>
            <a:grpFill/>
            <a:ln>
              <a:solidFill>
                <a:schemeClr val="tx2">
                  <a:lumMod val="75000"/>
                </a:schemeClr>
              </a:solid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0" name="Rounded Rectangle 4">
              <a:extLst>
                <a:ext uri="{FF2B5EF4-FFF2-40B4-BE49-F238E27FC236}">
                  <a16:creationId xmlns:a16="http://schemas.microsoft.com/office/drawing/2014/main" id="{56CFA19F-5346-6B47-BB5E-5512CB71FE27}"/>
                </a:ext>
              </a:extLst>
            </p:cNvPr>
            <p:cNvSpPr/>
            <p:nvPr/>
          </p:nvSpPr>
          <p:spPr>
            <a:xfrm>
              <a:off x="3922922" y="35499"/>
              <a:ext cx="1173867" cy="375604"/>
            </a:xfrm>
            <a:prstGeom prst="rect">
              <a:avLst/>
            </a:prstGeom>
            <a:grpFill/>
          </p:spPr>
          <p:style>
            <a:lnRef idx="0">
              <a:scrgbClr r="0" g="0" b="0"/>
            </a:lnRef>
            <a:fillRef idx="0">
              <a:scrgbClr r="0" g="0" b="0"/>
            </a:fillRef>
            <a:effectRef idx="0">
              <a:scrgbClr r="0" g="0" b="0"/>
            </a:effectRef>
            <a:fontRef idx="minor">
              <a:schemeClr val="lt1"/>
            </a:fontRef>
          </p:style>
          <p:txBody>
            <a:bodyPr lIns="5715" tIns="5715" rIns="5715" bIns="5715" spcCol="1270" anchor="ctr"/>
            <a:lstStyle/>
            <a:p>
              <a:pPr algn="ctr" defTabSz="397707">
                <a:lnSpc>
                  <a:spcPct val="90000"/>
                </a:lnSpc>
                <a:spcBef>
                  <a:spcPct val="0"/>
                </a:spcBef>
                <a:spcAft>
                  <a:spcPct val="35000"/>
                </a:spcAft>
                <a:defRPr/>
              </a:pPr>
              <a:r>
                <a:rPr lang="en-GB" sz="900" dirty="0">
                  <a:solidFill>
                    <a:prstClr val="black"/>
                  </a:solidFill>
                  <a:latin typeface="Calibri" panose="020F0502020204030204" pitchFamily="34" charset="0"/>
                  <a:cs typeface="Calibri" panose="020F0502020204030204" pitchFamily="34" charset="0"/>
                </a:rPr>
                <a:t>Education during and after Team Talk sport programme about healthy lives</a:t>
              </a:r>
            </a:p>
          </p:txBody>
        </p:sp>
      </p:grpSp>
      <p:grpSp>
        <p:nvGrpSpPr>
          <p:cNvPr id="51" name="Group 50">
            <a:extLst>
              <a:ext uri="{FF2B5EF4-FFF2-40B4-BE49-F238E27FC236}">
                <a16:creationId xmlns:a16="http://schemas.microsoft.com/office/drawing/2014/main" id="{74E2DA4E-E517-D642-A753-CCF2BC5B0A82}"/>
              </a:ext>
            </a:extLst>
          </p:cNvPr>
          <p:cNvGrpSpPr/>
          <p:nvPr/>
        </p:nvGrpSpPr>
        <p:grpSpPr>
          <a:xfrm>
            <a:off x="6579955" y="2595158"/>
            <a:ext cx="2280357" cy="400031"/>
            <a:chOff x="3827219" y="2817"/>
            <a:chExt cx="1365275" cy="416242"/>
          </a:xfrm>
          <a:solidFill>
            <a:schemeClr val="tx2">
              <a:lumMod val="20000"/>
              <a:lumOff val="80000"/>
            </a:schemeClr>
          </a:solidFill>
        </p:grpSpPr>
        <p:sp>
          <p:nvSpPr>
            <p:cNvPr id="52" name="Rounded Rectangle 51">
              <a:extLst>
                <a:ext uri="{FF2B5EF4-FFF2-40B4-BE49-F238E27FC236}">
                  <a16:creationId xmlns:a16="http://schemas.microsoft.com/office/drawing/2014/main" id="{7BF17BA1-A682-7140-B16A-0ECCEE8C1DCE}"/>
                </a:ext>
              </a:extLst>
            </p:cNvPr>
            <p:cNvSpPr/>
            <p:nvPr/>
          </p:nvSpPr>
          <p:spPr>
            <a:xfrm>
              <a:off x="3827219" y="2817"/>
              <a:ext cx="1365275" cy="416242"/>
            </a:xfrm>
            <a:prstGeom prst="roundRect">
              <a:avLst/>
            </a:prstGeom>
            <a:grpFill/>
            <a:ln>
              <a:solidFill>
                <a:schemeClr val="tx2">
                  <a:lumMod val="75000"/>
                </a:schemeClr>
              </a:solid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3" name="Rounded Rectangle 4">
              <a:extLst>
                <a:ext uri="{FF2B5EF4-FFF2-40B4-BE49-F238E27FC236}">
                  <a16:creationId xmlns:a16="http://schemas.microsoft.com/office/drawing/2014/main" id="{99898DA9-4F3E-8D41-950B-3FA0C7789276}"/>
                </a:ext>
              </a:extLst>
            </p:cNvPr>
            <p:cNvSpPr/>
            <p:nvPr/>
          </p:nvSpPr>
          <p:spPr>
            <a:xfrm>
              <a:off x="3922922" y="35499"/>
              <a:ext cx="1173867" cy="375604"/>
            </a:xfrm>
            <a:prstGeom prst="rect">
              <a:avLst/>
            </a:prstGeom>
            <a:grpFill/>
          </p:spPr>
          <p:style>
            <a:lnRef idx="0">
              <a:scrgbClr r="0" g="0" b="0"/>
            </a:lnRef>
            <a:fillRef idx="0">
              <a:scrgbClr r="0" g="0" b="0"/>
            </a:fillRef>
            <a:effectRef idx="0">
              <a:scrgbClr r="0" g="0" b="0"/>
            </a:effectRef>
            <a:fontRef idx="minor">
              <a:schemeClr val="lt1"/>
            </a:fontRef>
          </p:style>
          <p:txBody>
            <a:bodyPr lIns="5715" tIns="5715" rIns="5715" bIns="5715" spcCol="1270" anchor="ctr"/>
            <a:lstStyle/>
            <a:p>
              <a:pPr algn="ctr" defTabSz="397707">
                <a:lnSpc>
                  <a:spcPct val="90000"/>
                </a:lnSpc>
                <a:spcBef>
                  <a:spcPct val="0"/>
                </a:spcBef>
                <a:spcAft>
                  <a:spcPct val="35000"/>
                </a:spcAft>
                <a:defRPr/>
              </a:pPr>
              <a:r>
                <a:rPr lang="en-GB" sz="900" dirty="0">
                  <a:solidFill>
                    <a:prstClr val="black"/>
                  </a:solidFill>
                  <a:latin typeface="Calibri" panose="020F0502020204030204" pitchFamily="34" charset="0"/>
                  <a:cs typeface="Calibri" panose="020F0502020204030204" pitchFamily="34" charset="0"/>
                </a:rPr>
                <a:t>Highlight importance of sexual health</a:t>
              </a:r>
            </a:p>
          </p:txBody>
        </p:sp>
      </p:grpSp>
      <p:grpSp>
        <p:nvGrpSpPr>
          <p:cNvPr id="27" name="Group 26">
            <a:extLst>
              <a:ext uri="{FF2B5EF4-FFF2-40B4-BE49-F238E27FC236}">
                <a16:creationId xmlns:a16="http://schemas.microsoft.com/office/drawing/2014/main" id="{AA4AEC16-CD7E-B840-B320-FD392AF73722}"/>
              </a:ext>
            </a:extLst>
          </p:cNvPr>
          <p:cNvGrpSpPr/>
          <p:nvPr/>
        </p:nvGrpSpPr>
        <p:grpSpPr>
          <a:xfrm>
            <a:off x="6587858" y="5790384"/>
            <a:ext cx="2280357" cy="563364"/>
            <a:chOff x="3827219" y="2816"/>
            <a:chExt cx="2280357" cy="496375"/>
          </a:xfrm>
          <a:solidFill>
            <a:schemeClr val="tx2">
              <a:lumMod val="20000"/>
              <a:lumOff val="80000"/>
            </a:schemeClr>
          </a:solidFill>
        </p:grpSpPr>
        <p:sp>
          <p:nvSpPr>
            <p:cNvPr id="28" name="Rounded Rectangle 27">
              <a:extLst>
                <a:ext uri="{FF2B5EF4-FFF2-40B4-BE49-F238E27FC236}">
                  <a16:creationId xmlns:a16="http://schemas.microsoft.com/office/drawing/2014/main" id="{6EE4D0E5-3228-3C49-A2E8-4C7D61B841C7}"/>
                </a:ext>
              </a:extLst>
            </p:cNvPr>
            <p:cNvSpPr/>
            <p:nvPr/>
          </p:nvSpPr>
          <p:spPr>
            <a:xfrm>
              <a:off x="3827219" y="2816"/>
              <a:ext cx="2280357" cy="496375"/>
            </a:xfrm>
            <a:prstGeom prst="roundRect">
              <a:avLst/>
            </a:prstGeom>
            <a:grpFill/>
            <a:ln>
              <a:solidFill>
                <a:schemeClr val="tx2">
                  <a:lumMod val="75000"/>
                </a:schemeClr>
              </a:solid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9" name="Rounded Rectangle 4">
              <a:extLst>
                <a:ext uri="{FF2B5EF4-FFF2-40B4-BE49-F238E27FC236}">
                  <a16:creationId xmlns:a16="http://schemas.microsoft.com/office/drawing/2014/main" id="{AD3A0F5B-9740-9D44-9FA8-CB132C1C6CA8}"/>
                </a:ext>
              </a:extLst>
            </p:cNvPr>
            <p:cNvSpPr/>
            <p:nvPr/>
          </p:nvSpPr>
          <p:spPr>
            <a:xfrm>
              <a:off x="3922923" y="70186"/>
              <a:ext cx="2085811" cy="429005"/>
            </a:xfrm>
            <a:prstGeom prst="rect">
              <a:avLst/>
            </a:prstGeom>
            <a:grpFill/>
          </p:spPr>
          <p:style>
            <a:lnRef idx="0">
              <a:scrgbClr r="0" g="0" b="0"/>
            </a:lnRef>
            <a:fillRef idx="0">
              <a:scrgbClr r="0" g="0" b="0"/>
            </a:fillRef>
            <a:effectRef idx="0">
              <a:scrgbClr r="0" g="0" b="0"/>
            </a:effectRef>
            <a:fontRef idx="minor">
              <a:schemeClr val="lt1"/>
            </a:fontRef>
          </p:style>
          <p:txBody>
            <a:bodyPr lIns="5715" tIns="5715" rIns="5715" bIns="5715" spcCol="1270" anchor="ctr"/>
            <a:lstStyle/>
            <a:p>
              <a:pPr algn="ctr" defTabSz="397707">
                <a:lnSpc>
                  <a:spcPct val="90000"/>
                </a:lnSpc>
                <a:spcBef>
                  <a:spcPct val="0"/>
                </a:spcBef>
                <a:spcAft>
                  <a:spcPct val="35000"/>
                </a:spcAft>
                <a:defRPr/>
              </a:pPr>
              <a:r>
                <a:rPr lang="en-GB" sz="900" dirty="0">
                  <a:solidFill>
                    <a:prstClr val="black"/>
                  </a:solidFill>
                  <a:latin typeface="Calibri" panose="020F0502020204030204" pitchFamily="34" charset="0"/>
                  <a:cs typeface="Calibri" panose="020F0502020204030204" pitchFamily="34" charset="0"/>
                </a:rPr>
                <a:t>Support the implementation of follow-on mentoring programmes </a:t>
              </a:r>
              <a:r>
                <a:rPr lang="en-GB" sz="900" dirty="0" err="1">
                  <a:solidFill>
                    <a:prstClr val="black"/>
                  </a:solidFill>
                  <a:latin typeface="Calibri" panose="020F0502020204030204" pitchFamily="34" charset="0"/>
                  <a:cs typeface="Calibri" panose="020F0502020204030204" pitchFamily="34" charset="0"/>
                </a:rPr>
                <a:t>eg</a:t>
              </a:r>
              <a:r>
                <a:rPr lang="en-GB" sz="900" dirty="0">
                  <a:solidFill>
                    <a:prstClr val="black"/>
                  </a:solidFill>
                  <a:latin typeface="Calibri" panose="020F0502020204030204" pitchFamily="34" charset="0"/>
                  <a:cs typeface="Calibri" panose="020F0502020204030204" pitchFamily="34" charset="0"/>
                </a:rPr>
                <a:t> through </a:t>
              </a:r>
              <a:r>
                <a:rPr lang="en-GB" sz="900" dirty="0" err="1">
                  <a:solidFill>
                    <a:prstClr val="black"/>
                  </a:solidFill>
                  <a:latin typeface="Calibri" panose="020F0502020204030204" pitchFamily="34" charset="0"/>
                  <a:cs typeface="Calibri" panose="020F0502020204030204" pitchFamily="34" charset="0"/>
                </a:rPr>
                <a:t>Mukogodo</a:t>
              </a:r>
              <a:r>
                <a:rPr lang="en-GB" sz="900" dirty="0">
                  <a:solidFill>
                    <a:prstClr val="black"/>
                  </a:solidFill>
                  <a:latin typeface="Calibri" panose="020F0502020204030204" pitchFamily="34" charset="0"/>
                  <a:cs typeface="Calibri" panose="020F0502020204030204" pitchFamily="34" charset="0"/>
                </a:rPr>
                <a:t> Girls Empowerment Project (MPEG)</a:t>
              </a:r>
            </a:p>
          </p:txBody>
        </p:sp>
      </p:grpSp>
      <p:sp>
        <p:nvSpPr>
          <p:cNvPr id="3" name="Slide Number Placeholder 2">
            <a:extLst>
              <a:ext uri="{FF2B5EF4-FFF2-40B4-BE49-F238E27FC236}">
                <a16:creationId xmlns:a16="http://schemas.microsoft.com/office/drawing/2014/main" id="{3E40B34C-803B-3642-8CDE-12728648868E}"/>
              </a:ext>
            </a:extLst>
          </p:cNvPr>
          <p:cNvSpPr>
            <a:spLocks noGrp="1"/>
          </p:cNvSpPr>
          <p:nvPr>
            <p:ph type="sldNum" sz="quarter" idx="12"/>
          </p:nvPr>
        </p:nvSpPr>
        <p:spPr/>
        <p:txBody>
          <a:bodyPr/>
          <a:lstStyle/>
          <a:p>
            <a:pPr>
              <a:defRPr/>
            </a:pPr>
            <a:fld id="{98433D6A-B548-422D-9A95-C07356A4AF1B}" type="slidenum">
              <a:rPr lang="en-GB" smtClean="0"/>
              <a:pPr>
                <a:defRPr/>
              </a:pPr>
              <a:t>31</a:t>
            </a:fld>
            <a:endParaRPr lang="en-GB"/>
          </a:p>
        </p:txBody>
      </p:sp>
    </p:spTree>
    <p:extLst>
      <p:ext uri="{BB962C8B-B14F-4D97-AF65-F5344CB8AC3E}">
        <p14:creationId xmlns:p14="http://schemas.microsoft.com/office/powerpoint/2010/main" val="30631842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30F07B48-9FD2-9B4D-8214-DCDF9BFABB84}"/>
              </a:ext>
            </a:extLst>
          </p:cNvPr>
          <p:cNvGraphicFramePr>
            <a:graphicFrameLocks noGrp="1"/>
          </p:cNvGraphicFramePr>
          <p:nvPr>
            <p:extLst>
              <p:ext uri="{D42A27DB-BD31-4B8C-83A1-F6EECF244321}">
                <p14:modId xmlns:p14="http://schemas.microsoft.com/office/powerpoint/2010/main" val="497439793"/>
              </p:ext>
            </p:extLst>
          </p:nvPr>
        </p:nvGraphicFramePr>
        <p:xfrm>
          <a:off x="685800" y="1228294"/>
          <a:ext cx="7912099" cy="2804160"/>
        </p:xfrm>
        <a:graphic>
          <a:graphicData uri="http://schemas.openxmlformats.org/drawingml/2006/table">
            <a:tbl>
              <a:tblPr firstRow="1" bandRow="1">
                <a:tableStyleId>{F5AB1C69-6EDB-4FF4-983F-18BD219EF322}</a:tableStyleId>
              </a:tblPr>
              <a:tblGrid>
                <a:gridCol w="7912099">
                  <a:extLst>
                    <a:ext uri="{9D8B030D-6E8A-4147-A177-3AD203B41FA5}">
                      <a16:colId xmlns:a16="http://schemas.microsoft.com/office/drawing/2014/main" val="2735229103"/>
                    </a:ext>
                  </a:extLst>
                </a:gridCol>
              </a:tblGrid>
              <a:tr h="269240">
                <a:tc>
                  <a:txBody>
                    <a:bodyPr/>
                    <a:lstStyle/>
                    <a:p>
                      <a:r>
                        <a:rPr lang="en-US" sz="1600" b="1" dirty="0">
                          <a:solidFill>
                            <a:schemeClr val="tx1"/>
                          </a:solidFill>
                          <a:latin typeface="Calibri" panose="020F0502020204030204" pitchFamily="34" charset="0"/>
                          <a:cs typeface="Calibri" panose="020F0502020204030204" pitchFamily="34" charset="0"/>
                        </a:rPr>
                        <a:t>2019-20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solidFill>
                  </a:tcPr>
                </a:tc>
                <a:extLst>
                  <a:ext uri="{0D108BD9-81ED-4DB2-BD59-A6C34878D82A}">
                    <a16:rowId xmlns:a16="http://schemas.microsoft.com/office/drawing/2014/main" val="1362225522"/>
                  </a:ext>
                </a:extLst>
              </a:tr>
              <a:tr h="370840">
                <a:tc>
                  <a:txBody>
                    <a:bodyPr/>
                    <a:lstStyle/>
                    <a:p>
                      <a:r>
                        <a:rPr lang="en-US" sz="1400" b="0" dirty="0">
                          <a:solidFill>
                            <a:schemeClr val="tx1"/>
                          </a:solidFill>
                          <a:latin typeface="Calibri" panose="020F0502020204030204" pitchFamily="34" charset="0"/>
                          <a:cs typeface="Calibri" panose="020F0502020204030204" pitchFamily="34" charset="0"/>
                        </a:rPr>
                        <a:t>Deliver further </a:t>
                      </a:r>
                      <a:r>
                        <a:rPr lang="en-US" sz="1400" b="0" dirty="0" err="1">
                          <a:solidFill>
                            <a:schemeClr val="tx1"/>
                          </a:solidFill>
                          <a:latin typeface="Calibri" panose="020F0502020204030204" pitchFamily="34" charset="0"/>
                          <a:cs typeface="Calibri" panose="020F0502020204030204" pitchFamily="34" charset="0"/>
                        </a:rPr>
                        <a:t>TeamTalk</a:t>
                      </a:r>
                      <a:r>
                        <a:rPr lang="en-US" sz="1400" b="0" dirty="0">
                          <a:solidFill>
                            <a:schemeClr val="tx1"/>
                          </a:solidFill>
                          <a:latin typeface="Calibri" panose="020F0502020204030204" pitchFamily="34" charset="0"/>
                          <a:cs typeface="Calibri" panose="020F0502020204030204" pitchFamily="34" charset="0"/>
                        </a:rPr>
                        <a:t> projects:</a:t>
                      </a:r>
                    </a:p>
                    <a:p>
                      <a:r>
                        <a:rPr lang="en-GB" sz="1400" b="0" kern="1200" dirty="0">
                          <a:solidFill>
                            <a:schemeClr val="dk1"/>
                          </a:solidFill>
                          <a:effectLst/>
                          <a:latin typeface="Calibri" panose="020F0502020204030204" pitchFamily="34" charset="0"/>
                          <a:ea typeface="+mn-ea"/>
                          <a:cs typeface="Calibri" panose="020F0502020204030204" pitchFamily="34" charset="0"/>
                        </a:rPr>
                        <a:t>February 8-15</a:t>
                      </a:r>
                      <a:r>
                        <a:rPr lang="en-GB" sz="1400" b="0" kern="1200" baseline="30000" dirty="0">
                          <a:solidFill>
                            <a:schemeClr val="dk1"/>
                          </a:solidFill>
                          <a:effectLst/>
                          <a:latin typeface="Calibri" panose="020F0502020204030204" pitchFamily="34" charset="0"/>
                          <a:ea typeface="+mn-ea"/>
                          <a:cs typeface="Calibri" panose="020F0502020204030204" pitchFamily="34" charset="0"/>
                        </a:rPr>
                        <a:t>th</a:t>
                      </a:r>
                      <a:r>
                        <a:rPr lang="en-GB" sz="1400" b="0" kern="1200" dirty="0">
                          <a:solidFill>
                            <a:schemeClr val="dk1"/>
                          </a:solidFill>
                          <a:effectLst/>
                          <a:latin typeface="Calibri" panose="020F0502020204030204" pitchFamily="34" charset="0"/>
                          <a:ea typeface="+mn-ea"/>
                          <a:cs typeface="Calibri" panose="020F0502020204030204" pitchFamily="34" charset="0"/>
                        </a:rPr>
                        <a:t>                </a:t>
                      </a:r>
                      <a:r>
                        <a:rPr lang="en-GB" sz="1400" b="0" kern="1200" dirty="0" err="1">
                          <a:solidFill>
                            <a:schemeClr val="dk1"/>
                          </a:solidFill>
                          <a:effectLst/>
                          <a:latin typeface="Calibri" panose="020F0502020204030204" pitchFamily="34" charset="0"/>
                          <a:ea typeface="+mn-ea"/>
                          <a:cs typeface="Calibri" panose="020F0502020204030204" pitchFamily="34" charset="0"/>
                        </a:rPr>
                        <a:t>Borana</a:t>
                      </a:r>
                      <a:endParaRPr lang="en-GB" sz="1400" b="0" kern="1200" dirty="0">
                        <a:solidFill>
                          <a:schemeClr val="dk1"/>
                        </a:solidFill>
                        <a:effectLst/>
                        <a:latin typeface="Calibri" panose="020F0502020204030204" pitchFamily="34" charset="0"/>
                        <a:ea typeface="+mn-ea"/>
                        <a:cs typeface="Calibri" panose="020F0502020204030204" pitchFamily="34" charset="0"/>
                      </a:endParaRPr>
                    </a:p>
                    <a:p>
                      <a:r>
                        <a:rPr lang="en-GB" sz="1400" b="0" kern="1200" dirty="0">
                          <a:solidFill>
                            <a:schemeClr val="dk1"/>
                          </a:solidFill>
                          <a:effectLst/>
                          <a:latin typeface="Calibri" panose="020F0502020204030204" pitchFamily="34" charset="0"/>
                          <a:ea typeface="+mn-ea"/>
                          <a:cs typeface="Calibri" panose="020F0502020204030204" pitchFamily="34" charset="0"/>
                        </a:rPr>
                        <a:t>July 2019                           </a:t>
                      </a:r>
                      <a:r>
                        <a:rPr lang="en-GB" sz="1400" b="0" kern="1200" dirty="0" err="1">
                          <a:solidFill>
                            <a:schemeClr val="dk1"/>
                          </a:solidFill>
                          <a:effectLst/>
                          <a:latin typeface="Calibri" panose="020F0502020204030204" pitchFamily="34" charset="0"/>
                          <a:ea typeface="+mn-ea"/>
                          <a:cs typeface="Calibri" panose="020F0502020204030204" pitchFamily="34" charset="0"/>
                        </a:rPr>
                        <a:t>Ol</a:t>
                      </a:r>
                      <a:r>
                        <a:rPr lang="en-GB" sz="1400" b="0" kern="1200" dirty="0">
                          <a:solidFill>
                            <a:schemeClr val="dk1"/>
                          </a:solidFill>
                          <a:effectLst/>
                          <a:latin typeface="Calibri" panose="020F0502020204030204" pitchFamily="34" charset="0"/>
                          <a:ea typeface="+mn-ea"/>
                          <a:cs typeface="Calibri" panose="020F0502020204030204" pitchFamily="34" charset="0"/>
                        </a:rPr>
                        <a:t> Pejeta; Northern Rangelands Trust</a:t>
                      </a:r>
                    </a:p>
                    <a:p>
                      <a:r>
                        <a:rPr lang="en-GB" sz="1400" b="0" kern="1200" dirty="0">
                          <a:solidFill>
                            <a:schemeClr val="dk1"/>
                          </a:solidFill>
                          <a:effectLst/>
                          <a:latin typeface="Calibri" panose="020F0502020204030204" pitchFamily="34" charset="0"/>
                          <a:ea typeface="+mn-ea"/>
                          <a:cs typeface="Calibri" panose="020F0502020204030204" pitchFamily="34" charset="0"/>
                        </a:rPr>
                        <a:t>? November 18-22</a:t>
                      </a:r>
                      <a:r>
                        <a:rPr lang="en-GB" sz="1400" b="0" kern="1200" baseline="30000" dirty="0">
                          <a:solidFill>
                            <a:schemeClr val="dk1"/>
                          </a:solidFill>
                          <a:effectLst/>
                          <a:latin typeface="Calibri" panose="020F0502020204030204" pitchFamily="34" charset="0"/>
                          <a:ea typeface="+mn-ea"/>
                          <a:cs typeface="Calibri" panose="020F0502020204030204" pitchFamily="34" charset="0"/>
                        </a:rPr>
                        <a:t>nd</a:t>
                      </a:r>
                      <a:r>
                        <a:rPr lang="en-GB" sz="1400" b="0" kern="1200" dirty="0">
                          <a:solidFill>
                            <a:schemeClr val="dk1"/>
                          </a:solidFill>
                          <a:effectLst/>
                          <a:latin typeface="Calibri" panose="020F0502020204030204" pitchFamily="34" charset="0"/>
                          <a:ea typeface="+mn-ea"/>
                          <a:cs typeface="Calibri" panose="020F0502020204030204" pitchFamily="34" charset="0"/>
                        </a:rPr>
                        <a:t>       </a:t>
                      </a:r>
                      <a:r>
                        <a:rPr lang="en-GB" sz="1400" b="0" kern="1200" dirty="0" err="1">
                          <a:solidFill>
                            <a:schemeClr val="dk1"/>
                          </a:solidFill>
                          <a:effectLst/>
                          <a:latin typeface="Calibri" panose="020F0502020204030204" pitchFamily="34" charset="0"/>
                          <a:ea typeface="+mn-ea"/>
                          <a:cs typeface="Calibri" panose="020F0502020204030204" pitchFamily="34" charset="0"/>
                        </a:rPr>
                        <a:t>Leparua</a:t>
                      </a:r>
                      <a:r>
                        <a:rPr lang="en-GB" sz="1400" b="0" kern="1200" dirty="0">
                          <a:solidFill>
                            <a:schemeClr val="dk1"/>
                          </a:solidFill>
                          <a:effectLst/>
                          <a:latin typeface="Calibri" panose="020F0502020204030204" pitchFamily="34" charset="0"/>
                          <a:ea typeface="+mn-ea"/>
                          <a:cs typeface="Calibri" panose="020F0502020204030204" pitchFamily="34" charset="0"/>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159249654"/>
                  </a:ext>
                </a:extLst>
              </a:tr>
              <a:tr h="209182">
                <a:tc>
                  <a:txBody>
                    <a:bodyPr/>
                    <a:lstStyle/>
                    <a:p>
                      <a:r>
                        <a:rPr lang="en-US" sz="1400" b="0" dirty="0">
                          <a:solidFill>
                            <a:schemeClr val="tx1"/>
                          </a:solidFill>
                          <a:latin typeface="Calibri" panose="020F0502020204030204" pitchFamily="34" charset="0"/>
                          <a:cs typeface="Calibri" panose="020F0502020204030204" pitchFamily="34" charset="0"/>
                        </a:rPr>
                        <a:t>Develop, collect and report on impact measures, qualitative and qualitative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034050899"/>
                  </a:ext>
                </a:extLst>
              </a:tr>
              <a:tr h="243595">
                <a:tc>
                  <a:txBody>
                    <a:bodyPr/>
                    <a:lstStyle/>
                    <a:p>
                      <a:r>
                        <a:rPr lang="en-US" sz="1400" b="0" dirty="0">
                          <a:solidFill>
                            <a:schemeClr val="tx1"/>
                          </a:solidFill>
                          <a:latin typeface="Calibri" panose="020F0502020204030204" pitchFamily="34" charset="0"/>
                          <a:cs typeface="Calibri" panose="020F0502020204030204" pitchFamily="34" charset="0"/>
                        </a:rPr>
                        <a:t>Train teachers to deliver projects and youth leaders to teach tag rugby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428131500"/>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solidFill>
                            <a:schemeClr val="tx1"/>
                          </a:solidFill>
                          <a:latin typeface="Calibri" panose="020F0502020204030204" pitchFamily="34" charset="0"/>
                          <a:cs typeface="Calibri" panose="020F0502020204030204" pitchFamily="34" charset="0"/>
                        </a:rPr>
                        <a:t>Hold a Tag Rugby  tournament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3461351215"/>
                  </a:ext>
                </a:extLst>
              </a:tr>
              <a:tr h="1854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solidFill>
                            <a:schemeClr val="tx1"/>
                          </a:solidFill>
                          <a:latin typeface="Calibri" panose="020F0502020204030204" pitchFamily="34" charset="0"/>
                          <a:cs typeface="Calibri" panose="020F0502020204030204" pitchFamily="34" charset="0"/>
                        </a:rPr>
                        <a:t>Discuss future funding with Northern Rangelands Trust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073276129"/>
                  </a:ext>
                </a:extLst>
              </a:tr>
              <a:tr h="1854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solidFill>
                            <a:schemeClr val="tx1"/>
                          </a:solidFill>
                          <a:latin typeface="Calibri" panose="020F0502020204030204" pitchFamily="34" charset="0"/>
                          <a:cs typeface="Calibri" panose="020F0502020204030204" pitchFamily="34" charset="0"/>
                        </a:rPr>
                        <a:t>Seek additional trip coordinators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835351048"/>
                  </a:ext>
                </a:extLst>
              </a:tr>
            </a:tbl>
          </a:graphicData>
        </a:graphic>
      </p:graphicFrame>
      <p:sp>
        <p:nvSpPr>
          <p:cNvPr id="7" name="Title 4">
            <a:extLst>
              <a:ext uri="{FF2B5EF4-FFF2-40B4-BE49-F238E27FC236}">
                <a16:creationId xmlns:a16="http://schemas.microsoft.com/office/drawing/2014/main" id="{CD04EF07-D3A2-6F44-82ED-5AA3E2C113F2}"/>
              </a:ext>
            </a:extLst>
          </p:cNvPr>
          <p:cNvSpPr>
            <a:spLocks noGrp="1"/>
          </p:cNvSpPr>
          <p:nvPr>
            <p:ph type="title"/>
          </p:nvPr>
        </p:nvSpPr>
        <p:spPr>
          <a:xfrm>
            <a:off x="685801" y="351994"/>
            <a:ext cx="7912100" cy="652616"/>
          </a:xfrm>
          <a:solidFill>
            <a:schemeClr val="accent5">
              <a:lumMod val="40000"/>
              <a:lumOff val="60000"/>
            </a:schemeClr>
          </a:solidFill>
          <a:ln>
            <a:solidFill>
              <a:schemeClr val="tx1"/>
            </a:solidFill>
          </a:ln>
        </p:spPr>
        <p:txBody>
          <a:bodyPr/>
          <a:lstStyle/>
          <a:p>
            <a:r>
              <a:rPr lang="en-US" sz="4000" b="1" dirty="0" err="1">
                <a:latin typeface="Calibri" panose="020F0502020204030204" pitchFamily="34" charset="0"/>
                <a:cs typeface="Calibri" panose="020F0502020204030204" pitchFamily="34" charset="0"/>
              </a:rPr>
              <a:t>TeamTalk</a:t>
            </a:r>
            <a:r>
              <a:rPr lang="en-US" sz="4000" b="1" dirty="0">
                <a:latin typeface="Calibri" panose="020F0502020204030204" pitchFamily="34" charset="0"/>
                <a:cs typeface="Calibri" panose="020F0502020204030204" pitchFamily="34" charset="0"/>
              </a:rPr>
              <a:t> plan 2019-23</a:t>
            </a:r>
          </a:p>
        </p:txBody>
      </p:sp>
      <p:graphicFrame>
        <p:nvGraphicFramePr>
          <p:cNvPr id="10" name="Table 9">
            <a:extLst>
              <a:ext uri="{FF2B5EF4-FFF2-40B4-BE49-F238E27FC236}">
                <a16:creationId xmlns:a16="http://schemas.microsoft.com/office/drawing/2014/main" id="{2A32638A-79A9-FD4E-BDB6-C5F93A040AA4}"/>
              </a:ext>
            </a:extLst>
          </p:cNvPr>
          <p:cNvGraphicFramePr>
            <a:graphicFrameLocks noGrp="1"/>
          </p:cNvGraphicFramePr>
          <p:nvPr>
            <p:extLst>
              <p:ext uri="{D42A27DB-BD31-4B8C-83A1-F6EECF244321}">
                <p14:modId xmlns:p14="http://schemas.microsoft.com/office/powerpoint/2010/main" val="3340181892"/>
              </p:ext>
            </p:extLst>
          </p:nvPr>
        </p:nvGraphicFramePr>
        <p:xfrm>
          <a:off x="685800" y="4340451"/>
          <a:ext cx="7912099" cy="1752600"/>
        </p:xfrm>
        <a:graphic>
          <a:graphicData uri="http://schemas.openxmlformats.org/drawingml/2006/table">
            <a:tbl>
              <a:tblPr firstRow="1" bandRow="1">
                <a:tableStyleId>{F5AB1C69-6EDB-4FF4-983F-18BD219EF322}</a:tableStyleId>
              </a:tblPr>
              <a:tblGrid>
                <a:gridCol w="7912099">
                  <a:extLst>
                    <a:ext uri="{9D8B030D-6E8A-4147-A177-3AD203B41FA5}">
                      <a16:colId xmlns:a16="http://schemas.microsoft.com/office/drawing/2014/main" val="2735229103"/>
                    </a:ext>
                  </a:extLst>
                </a:gridCol>
              </a:tblGrid>
              <a:tr h="269240">
                <a:tc>
                  <a:txBody>
                    <a:bodyPr/>
                    <a:lstStyle/>
                    <a:p>
                      <a:r>
                        <a:rPr lang="en-US" sz="1600" b="1" dirty="0">
                          <a:solidFill>
                            <a:schemeClr val="tx1"/>
                          </a:solidFill>
                          <a:latin typeface="Calibri" panose="020F0502020204030204" pitchFamily="34" charset="0"/>
                          <a:cs typeface="Calibri" panose="020F0502020204030204" pitchFamily="34" charset="0"/>
                        </a:rPr>
                        <a:t>2021-23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solidFill>
                  </a:tcPr>
                </a:tc>
                <a:extLst>
                  <a:ext uri="{0D108BD9-81ED-4DB2-BD59-A6C34878D82A}">
                    <a16:rowId xmlns:a16="http://schemas.microsoft.com/office/drawing/2014/main" val="1362225522"/>
                  </a:ext>
                </a:extLst>
              </a:tr>
              <a:tr h="370840">
                <a:tc>
                  <a:txBody>
                    <a:bodyPr/>
                    <a:lstStyle/>
                    <a:p>
                      <a:r>
                        <a:rPr lang="en-US" sz="1400" b="0" dirty="0">
                          <a:solidFill>
                            <a:schemeClr val="tx1"/>
                          </a:solidFill>
                          <a:latin typeface="Calibri" panose="020F0502020204030204" pitchFamily="34" charset="0"/>
                          <a:cs typeface="Calibri" panose="020F0502020204030204" pitchFamily="34" charset="0"/>
                        </a:rPr>
                        <a:t>Seek funding for administrative support and a vehicle in Kenya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159249654"/>
                  </a:ext>
                </a:extLst>
              </a:tr>
              <a:tr h="370840">
                <a:tc>
                  <a:txBody>
                    <a:bodyPr/>
                    <a:lstStyle/>
                    <a:p>
                      <a:endParaRPr lang="en-US" sz="14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034050899"/>
                  </a:ext>
                </a:extLst>
              </a:tr>
              <a:tr h="370840">
                <a:tc>
                  <a:txBody>
                    <a:bodyPr/>
                    <a:lstStyle/>
                    <a:p>
                      <a:endParaRPr lang="en-US" sz="14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428131500"/>
                  </a:ext>
                </a:extLst>
              </a:tr>
              <a:tr h="1854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3461351215"/>
                  </a:ext>
                </a:extLst>
              </a:tr>
            </a:tbl>
          </a:graphicData>
        </a:graphic>
      </p:graphicFrame>
      <p:sp>
        <p:nvSpPr>
          <p:cNvPr id="3" name="Slide Number Placeholder 2">
            <a:extLst>
              <a:ext uri="{FF2B5EF4-FFF2-40B4-BE49-F238E27FC236}">
                <a16:creationId xmlns:a16="http://schemas.microsoft.com/office/drawing/2014/main" id="{2A89465B-4F9F-BB42-88AB-82FA721A70B7}"/>
              </a:ext>
            </a:extLst>
          </p:cNvPr>
          <p:cNvSpPr>
            <a:spLocks noGrp="1"/>
          </p:cNvSpPr>
          <p:nvPr>
            <p:ph type="sldNum" sz="quarter" idx="12"/>
          </p:nvPr>
        </p:nvSpPr>
        <p:spPr/>
        <p:txBody>
          <a:bodyPr/>
          <a:lstStyle/>
          <a:p>
            <a:pPr>
              <a:defRPr/>
            </a:pPr>
            <a:fld id="{6530AFDF-F600-CC4A-A0EC-7FFB1C4B99FD}" type="slidenum">
              <a:rPr lang="en-GB" altLang="en-US" smtClean="0"/>
              <a:pPr>
                <a:defRPr/>
              </a:pPr>
              <a:t>32</a:t>
            </a:fld>
            <a:endParaRPr lang="en-GB" altLang="en-US"/>
          </a:p>
        </p:txBody>
      </p:sp>
    </p:spTree>
    <p:extLst>
      <p:ext uri="{BB962C8B-B14F-4D97-AF65-F5344CB8AC3E}">
        <p14:creationId xmlns:p14="http://schemas.microsoft.com/office/powerpoint/2010/main" val="24920358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3E8878-A456-2844-B079-826EA531AE55}"/>
              </a:ext>
            </a:extLst>
          </p:cNvPr>
          <p:cNvSpPr>
            <a:spLocks noGrp="1"/>
          </p:cNvSpPr>
          <p:nvPr>
            <p:ph type="title"/>
          </p:nvPr>
        </p:nvSpPr>
        <p:spPr>
          <a:xfrm>
            <a:off x="685800" y="115527"/>
            <a:ext cx="7772400" cy="759542"/>
          </a:xfrm>
        </p:spPr>
        <p:txBody>
          <a:bodyPr/>
          <a:lstStyle/>
          <a:p>
            <a:r>
              <a:rPr lang="en-US" sz="3200" b="1" dirty="0">
                <a:latin typeface="Calibri" panose="020F0502020204030204" pitchFamily="34" charset="0"/>
                <a:cs typeface="Calibri" panose="020F0502020204030204" pitchFamily="34" charset="0"/>
              </a:rPr>
              <a:t>Project measures: Team Talk</a:t>
            </a:r>
          </a:p>
        </p:txBody>
      </p:sp>
      <p:sp>
        <p:nvSpPr>
          <p:cNvPr id="4" name="Rectangle 3">
            <a:extLst>
              <a:ext uri="{FF2B5EF4-FFF2-40B4-BE49-F238E27FC236}">
                <a16:creationId xmlns:a16="http://schemas.microsoft.com/office/drawing/2014/main" id="{799908D0-4DCC-554A-9184-EB5D701AA063}"/>
              </a:ext>
            </a:extLst>
          </p:cNvPr>
          <p:cNvSpPr/>
          <p:nvPr/>
        </p:nvSpPr>
        <p:spPr>
          <a:xfrm>
            <a:off x="579120" y="1908245"/>
            <a:ext cx="7772400" cy="3785652"/>
          </a:xfrm>
          <a:prstGeom prst="rect">
            <a:avLst/>
          </a:prstGeom>
        </p:spPr>
        <p:txBody>
          <a:bodyPr wrap="square">
            <a:spAutoFit/>
          </a:bodyPr>
          <a:lstStyle/>
          <a:p>
            <a:endParaRPr lang="en-GB" b="1" i="0" dirty="0">
              <a:solidFill>
                <a:srgbClr val="202020"/>
              </a:solidFill>
              <a:effectLst/>
              <a:latin typeface="Helvetica" pitchFamily="2" charset="0"/>
            </a:endParaRPr>
          </a:p>
          <a:p>
            <a:endParaRPr lang="en-GB" b="1" dirty="0">
              <a:solidFill>
                <a:srgbClr val="202020"/>
              </a:solidFill>
              <a:latin typeface="Helvetica" pitchFamily="2" charset="0"/>
            </a:endParaRPr>
          </a:p>
          <a:p>
            <a:endParaRPr lang="en-GB" b="1" i="0" dirty="0">
              <a:solidFill>
                <a:srgbClr val="202020"/>
              </a:solidFill>
              <a:effectLst/>
              <a:latin typeface="Helvetica" pitchFamily="2" charset="0"/>
            </a:endParaRPr>
          </a:p>
          <a:p>
            <a:endParaRPr lang="en-GB" b="1" dirty="0">
              <a:solidFill>
                <a:srgbClr val="202020"/>
              </a:solidFill>
              <a:latin typeface="Helvetica" pitchFamily="2" charset="0"/>
            </a:endParaRPr>
          </a:p>
          <a:p>
            <a:endParaRPr lang="en-GB" b="1" i="0" dirty="0">
              <a:solidFill>
                <a:srgbClr val="202020"/>
              </a:solidFill>
              <a:effectLst/>
              <a:latin typeface="Helvetica" pitchFamily="2" charset="0"/>
            </a:endParaRPr>
          </a:p>
          <a:p>
            <a:endParaRPr lang="en-GB" b="1" dirty="0">
              <a:solidFill>
                <a:srgbClr val="202020"/>
              </a:solidFill>
              <a:latin typeface="Helvetica" pitchFamily="2" charset="0"/>
            </a:endParaRPr>
          </a:p>
          <a:p>
            <a:endParaRPr lang="en-GB" b="1" i="0" dirty="0">
              <a:solidFill>
                <a:srgbClr val="202020"/>
              </a:solidFill>
              <a:effectLst/>
              <a:latin typeface="Helvetica" pitchFamily="2" charset="0"/>
            </a:endParaRPr>
          </a:p>
          <a:p>
            <a:endParaRPr lang="en-GB" b="1" dirty="0">
              <a:solidFill>
                <a:srgbClr val="202020"/>
              </a:solidFill>
              <a:latin typeface="Helvetica" pitchFamily="2" charset="0"/>
            </a:endParaRPr>
          </a:p>
          <a:p>
            <a:endParaRPr lang="en-GB" b="1" i="0" dirty="0">
              <a:solidFill>
                <a:srgbClr val="202020"/>
              </a:solidFill>
              <a:effectLst/>
              <a:latin typeface="Helvetica" pitchFamily="2" charset="0"/>
            </a:endParaRPr>
          </a:p>
          <a:p>
            <a:endParaRPr lang="en-GB" b="1" i="0" dirty="0">
              <a:solidFill>
                <a:srgbClr val="202020"/>
              </a:solidFill>
              <a:effectLst/>
              <a:latin typeface="Helvetica" pitchFamily="2" charset="0"/>
            </a:endParaRPr>
          </a:p>
        </p:txBody>
      </p:sp>
      <p:graphicFrame>
        <p:nvGraphicFramePr>
          <p:cNvPr id="5" name="Content Placeholder 4">
            <a:extLst>
              <a:ext uri="{FF2B5EF4-FFF2-40B4-BE49-F238E27FC236}">
                <a16:creationId xmlns:a16="http://schemas.microsoft.com/office/drawing/2014/main" id="{5BCE3829-2A9D-E64D-8C2B-42BCA3F34803}"/>
              </a:ext>
            </a:extLst>
          </p:cNvPr>
          <p:cNvGraphicFramePr>
            <a:graphicFrameLocks/>
          </p:cNvGraphicFramePr>
          <p:nvPr>
            <p:extLst>
              <p:ext uri="{D42A27DB-BD31-4B8C-83A1-F6EECF244321}">
                <p14:modId xmlns:p14="http://schemas.microsoft.com/office/powerpoint/2010/main" val="483696279"/>
              </p:ext>
            </p:extLst>
          </p:nvPr>
        </p:nvGraphicFramePr>
        <p:xfrm>
          <a:off x="228595" y="1015183"/>
          <a:ext cx="8686809" cy="4582160"/>
        </p:xfrm>
        <a:graphic>
          <a:graphicData uri="http://schemas.openxmlformats.org/drawingml/2006/table">
            <a:tbl>
              <a:tblPr firstRow="1" bandRow="1">
                <a:tableStyleId>{5C22544A-7EE6-4342-B048-85BDC9FD1C3A}</a:tableStyleId>
              </a:tblPr>
              <a:tblGrid>
                <a:gridCol w="2680279">
                  <a:extLst>
                    <a:ext uri="{9D8B030D-6E8A-4147-A177-3AD203B41FA5}">
                      <a16:colId xmlns:a16="http://schemas.microsoft.com/office/drawing/2014/main" val="235231449"/>
                    </a:ext>
                  </a:extLst>
                </a:gridCol>
                <a:gridCol w="648929">
                  <a:extLst>
                    <a:ext uri="{9D8B030D-6E8A-4147-A177-3AD203B41FA5}">
                      <a16:colId xmlns:a16="http://schemas.microsoft.com/office/drawing/2014/main" val="1319832848"/>
                    </a:ext>
                  </a:extLst>
                </a:gridCol>
                <a:gridCol w="545690">
                  <a:extLst>
                    <a:ext uri="{9D8B030D-6E8A-4147-A177-3AD203B41FA5}">
                      <a16:colId xmlns:a16="http://schemas.microsoft.com/office/drawing/2014/main" val="2552719478"/>
                    </a:ext>
                  </a:extLst>
                </a:gridCol>
                <a:gridCol w="604684">
                  <a:extLst>
                    <a:ext uri="{9D8B030D-6E8A-4147-A177-3AD203B41FA5}">
                      <a16:colId xmlns:a16="http://schemas.microsoft.com/office/drawing/2014/main" val="290670642"/>
                    </a:ext>
                  </a:extLst>
                </a:gridCol>
                <a:gridCol w="648929">
                  <a:extLst>
                    <a:ext uri="{9D8B030D-6E8A-4147-A177-3AD203B41FA5}">
                      <a16:colId xmlns:a16="http://schemas.microsoft.com/office/drawing/2014/main" val="18097939"/>
                    </a:ext>
                  </a:extLst>
                </a:gridCol>
                <a:gridCol w="589935">
                  <a:extLst>
                    <a:ext uri="{9D8B030D-6E8A-4147-A177-3AD203B41FA5}">
                      <a16:colId xmlns:a16="http://schemas.microsoft.com/office/drawing/2014/main" val="4083753047"/>
                    </a:ext>
                  </a:extLst>
                </a:gridCol>
                <a:gridCol w="619433">
                  <a:extLst>
                    <a:ext uri="{9D8B030D-6E8A-4147-A177-3AD203B41FA5}">
                      <a16:colId xmlns:a16="http://schemas.microsoft.com/office/drawing/2014/main" val="1363000780"/>
                    </a:ext>
                  </a:extLst>
                </a:gridCol>
                <a:gridCol w="619432">
                  <a:extLst>
                    <a:ext uri="{9D8B030D-6E8A-4147-A177-3AD203B41FA5}">
                      <a16:colId xmlns:a16="http://schemas.microsoft.com/office/drawing/2014/main" val="2590548953"/>
                    </a:ext>
                  </a:extLst>
                </a:gridCol>
                <a:gridCol w="604684">
                  <a:extLst>
                    <a:ext uri="{9D8B030D-6E8A-4147-A177-3AD203B41FA5}">
                      <a16:colId xmlns:a16="http://schemas.microsoft.com/office/drawing/2014/main" val="298301882"/>
                    </a:ext>
                  </a:extLst>
                </a:gridCol>
                <a:gridCol w="575187">
                  <a:extLst>
                    <a:ext uri="{9D8B030D-6E8A-4147-A177-3AD203B41FA5}">
                      <a16:colId xmlns:a16="http://schemas.microsoft.com/office/drawing/2014/main" val="3778470810"/>
                    </a:ext>
                  </a:extLst>
                </a:gridCol>
                <a:gridCol w="549627">
                  <a:extLst>
                    <a:ext uri="{9D8B030D-6E8A-4147-A177-3AD203B41FA5}">
                      <a16:colId xmlns:a16="http://schemas.microsoft.com/office/drawing/2014/main" val="3770855044"/>
                    </a:ext>
                  </a:extLst>
                </a:gridCol>
              </a:tblGrid>
              <a:tr h="365760">
                <a:tc rowSpan="2">
                  <a:txBody>
                    <a:bodyPr/>
                    <a:lstStyle/>
                    <a:p>
                      <a:pPr algn="ctr"/>
                      <a:r>
                        <a:rPr lang="en-US" sz="1400" dirty="0">
                          <a:latin typeface="Calibri" panose="020F0502020204030204" pitchFamily="34" charset="0"/>
                          <a:cs typeface="Calibri" panose="020F0502020204030204" pitchFamily="34" charset="0"/>
                        </a:rPr>
                        <a:t>Measure</a:t>
                      </a:r>
                    </a:p>
                    <a:p>
                      <a:pPr algn="ctr"/>
                      <a:r>
                        <a:rPr lang="en-US" sz="1400" i="1" dirty="0">
                          <a:latin typeface="Calibri" panose="020F0502020204030204" pitchFamily="34" charset="0"/>
                          <a:cs typeface="Calibri" panose="020F0502020204030204" pitchFamily="34" charset="0"/>
                        </a:rPr>
                        <a:t>to be </a:t>
                      </a:r>
                      <a:r>
                        <a:rPr lang="en-US" sz="1400" i="1" dirty="0" err="1">
                          <a:latin typeface="Calibri" panose="020F0502020204030204" pitchFamily="34" charset="0"/>
                          <a:cs typeface="Calibri" panose="020F0502020204030204" pitchFamily="34" charset="0"/>
                        </a:rPr>
                        <a:t>finalised</a:t>
                      </a:r>
                      <a:endParaRPr lang="en-US" sz="1400" i="1" dirty="0">
                        <a:latin typeface="Calibri" panose="020F0502020204030204" pitchFamily="34" charset="0"/>
                        <a:cs typeface="Calibri" panose="020F0502020204030204" pitchFamily="34" charset="0"/>
                      </a:endParaRPr>
                    </a:p>
                  </a:txBody>
                  <a:tcPr>
                    <a:solidFill>
                      <a:schemeClr val="accent1"/>
                    </a:solidFill>
                  </a:tcPr>
                </a:tc>
                <a:tc gridSpan="2">
                  <a:txBody>
                    <a:bodyPr/>
                    <a:lstStyle/>
                    <a:p>
                      <a:pPr algn="ctr"/>
                      <a:r>
                        <a:rPr lang="en-US" sz="1400" dirty="0">
                          <a:latin typeface="Calibri" panose="020F0502020204030204" pitchFamily="34" charset="0"/>
                          <a:cs typeface="Calibri" panose="020F0502020204030204" pitchFamily="34" charset="0"/>
                        </a:rPr>
                        <a:t>2019</a:t>
                      </a:r>
                    </a:p>
                  </a:txBody>
                  <a:tcPr>
                    <a:solidFill>
                      <a:schemeClr val="accent1"/>
                    </a:solidFill>
                  </a:tcPr>
                </a:tc>
                <a:tc hMerge="1">
                  <a:txBody>
                    <a:bodyPr/>
                    <a:lstStyle/>
                    <a:p>
                      <a:pPr algn="ctr"/>
                      <a:endParaRPr lang="en-US" sz="1400" dirty="0">
                        <a:latin typeface="Calibri" panose="020F0502020204030204" pitchFamily="34" charset="0"/>
                        <a:cs typeface="Calibri" panose="020F0502020204030204" pitchFamily="34" charset="0"/>
                      </a:endParaRPr>
                    </a:p>
                  </a:txBody>
                  <a:tcPr>
                    <a:solidFill>
                      <a:schemeClr val="accent1"/>
                    </a:solidFill>
                  </a:tcPr>
                </a:tc>
                <a:tc gridSpan="2">
                  <a:txBody>
                    <a:bodyPr/>
                    <a:lstStyle/>
                    <a:p>
                      <a:pPr algn="ctr"/>
                      <a:r>
                        <a:rPr lang="en-US" sz="1400" dirty="0">
                          <a:latin typeface="Calibri" panose="020F0502020204030204" pitchFamily="34" charset="0"/>
                          <a:cs typeface="Calibri" panose="020F0502020204030204" pitchFamily="34" charset="0"/>
                        </a:rPr>
                        <a:t>2020</a:t>
                      </a:r>
                    </a:p>
                  </a:txBody>
                  <a:tcPr>
                    <a:solidFill>
                      <a:schemeClr val="accent1"/>
                    </a:solidFill>
                  </a:tcPr>
                </a:tc>
                <a:tc hMerge="1">
                  <a:txBody>
                    <a:bodyPr/>
                    <a:lstStyle/>
                    <a:p>
                      <a:pPr algn="ctr"/>
                      <a:endParaRPr lang="en-US" sz="1400" dirty="0">
                        <a:latin typeface="Calibri" panose="020F0502020204030204" pitchFamily="34" charset="0"/>
                        <a:cs typeface="Calibri" panose="020F0502020204030204" pitchFamily="34" charset="0"/>
                      </a:endParaRPr>
                    </a:p>
                  </a:txBody>
                  <a:tcPr>
                    <a:solidFill>
                      <a:schemeClr val="accent1"/>
                    </a:solidFill>
                  </a:tcPr>
                </a:tc>
                <a:tc gridSpan="2">
                  <a:txBody>
                    <a:bodyPr/>
                    <a:lstStyle/>
                    <a:p>
                      <a:pPr algn="ctr"/>
                      <a:r>
                        <a:rPr lang="en-US" sz="1400" dirty="0">
                          <a:latin typeface="Calibri" panose="020F0502020204030204" pitchFamily="34" charset="0"/>
                          <a:cs typeface="Calibri" panose="020F0502020204030204" pitchFamily="34" charset="0"/>
                        </a:rPr>
                        <a:t>2021</a:t>
                      </a:r>
                    </a:p>
                  </a:txBody>
                  <a:tcPr>
                    <a:solidFill>
                      <a:schemeClr val="accent1"/>
                    </a:solidFill>
                  </a:tcPr>
                </a:tc>
                <a:tc hMerge="1">
                  <a:txBody>
                    <a:bodyPr/>
                    <a:lstStyle/>
                    <a:p>
                      <a:pPr algn="ctr"/>
                      <a:endParaRPr lang="en-US" sz="1400" dirty="0">
                        <a:latin typeface="Calibri" panose="020F0502020204030204" pitchFamily="34" charset="0"/>
                        <a:cs typeface="Calibri" panose="020F0502020204030204" pitchFamily="34" charset="0"/>
                      </a:endParaRPr>
                    </a:p>
                  </a:txBody>
                  <a:tcPr>
                    <a:solidFill>
                      <a:schemeClr val="accent1"/>
                    </a:solidFill>
                  </a:tcPr>
                </a:tc>
                <a:tc gridSpan="2">
                  <a:txBody>
                    <a:bodyPr/>
                    <a:lstStyle/>
                    <a:p>
                      <a:pPr algn="ctr"/>
                      <a:r>
                        <a:rPr lang="en-US" sz="1400" dirty="0">
                          <a:latin typeface="Calibri" panose="020F0502020204030204" pitchFamily="34" charset="0"/>
                          <a:cs typeface="Calibri" panose="020F0502020204030204" pitchFamily="34" charset="0"/>
                        </a:rPr>
                        <a:t>2022</a:t>
                      </a:r>
                    </a:p>
                  </a:txBody>
                  <a:tcPr>
                    <a:solidFill>
                      <a:schemeClr val="accent1"/>
                    </a:solidFill>
                  </a:tcPr>
                </a:tc>
                <a:tc hMerge="1">
                  <a:txBody>
                    <a:bodyPr/>
                    <a:lstStyle/>
                    <a:p>
                      <a:pPr algn="ctr"/>
                      <a:endParaRPr lang="en-US" sz="1400" dirty="0">
                        <a:latin typeface="Calibri" panose="020F0502020204030204" pitchFamily="34" charset="0"/>
                        <a:cs typeface="Calibri" panose="020F0502020204030204" pitchFamily="34" charset="0"/>
                      </a:endParaRPr>
                    </a:p>
                  </a:txBody>
                  <a:tcPr>
                    <a:solidFill>
                      <a:schemeClr val="accent1"/>
                    </a:solidFill>
                  </a:tcPr>
                </a:tc>
                <a:tc gridSpan="2">
                  <a:txBody>
                    <a:bodyPr/>
                    <a:lstStyle/>
                    <a:p>
                      <a:pPr algn="ctr"/>
                      <a:r>
                        <a:rPr lang="en-US" sz="1400" dirty="0">
                          <a:latin typeface="Calibri" panose="020F0502020204030204" pitchFamily="34" charset="0"/>
                          <a:cs typeface="Calibri" panose="020F0502020204030204" pitchFamily="34" charset="0"/>
                        </a:rPr>
                        <a:t>2023</a:t>
                      </a:r>
                    </a:p>
                  </a:txBody>
                  <a:tcPr>
                    <a:solidFill>
                      <a:schemeClr val="accent1"/>
                    </a:solidFill>
                  </a:tcPr>
                </a:tc>
                <a:tc hMerge="1">
                  <a:txBody>
                    <a:bodyPr/>
                    <a:lstStyle/>
                    <a:p>
                      <a:pPr algn="ctr"/>
                      <a:endParaRPr lang="en-US" sz="1400" dirty="0">
                        <a:latin typeface="Calibri" panose="020F0502020204030204" pitchFamily="34" charset="0"/>
                        <a:cs typeface="Calibri" panose="020F0502020204030204" pitchFamily="34" charset="0"/>
                      </a:endParaRPr>
                    </a:p>
                  </a:txBody>
                  <a:tcPr>
                    <a:solidFill>
                      <a:schemeClr val="accent1"/>
                    </a:solidFill>
                  </a:tcPr>
                </a:tc>
                <a:extLst>
                  <a:ext uri="{0D108BD9-81ED-4DB2-BD59-A6C34878D82A}">
                    <a16:rowId xmlns:a16="http://schemas.microsoft.com/office/drawing/2014/main" val="1690324465"/>
                  </a:ext>
                </a:extLst>
              </a:tr>
              <a:tr h="0">
                <a:tc vMerge="1">
                  <a:txBody>
                    <a:bodyPr/>
                    <a:lstStyle/>
                    <a:p>
                      <a:endParaRPr lang="en-US"/>
                    </a:p>
                  </a:txBody>
                  <a:tcPr/>
                </a:tc>
                <a:tc>
                  <a:txBody>
                    <a:bodyPr/>
                    <a:lstStyle/>
                    <a:p>
                      <a:pPr algn="ctr"/>
                      <a:r>
                        <a:rPr lang="en-US" sz="1100" dirty="0">
                          <a:latin typeface="Calibri" panose="020F0502020204030204" pitchFamily="34" charset="0"/>
                          <a:cs typeface="Calibri" panose="020F0502020204030204" pitchFamily="34" charset="0"/>
                        </a:rPr>
                        <a:t>Aim</a:t>
                      </a:r>
                    </a:p>
                  </a:txBody>
                  <a:tcPr>
                    <a:solidFill>
                      <a:schemeClr val="accent1"/>
                    </a:solidFill>
                  </a:tcPr>
                </a:tc>
                <a:tc>
                  <a:txBody>
                    <a:bodyPr/>
                    <a:lstStyle/>
                    <a:p>
                      <a:pPr algn="ctr"/>
                      <a:r>
                        <a:rPr lang="en-US" sz="1100" dirty="0">
                          <a:latin typeface="Calibri" panose="020F0502020204030204" pitchFamily="34" charset="0"/>
                          <a:cs typeface="Calibri" panose="020F0502020204030204" pitchFamily="34" charset="0"/>
                        </a:rPr>
                        <a:t>Actual</a:t>
                      </a:r>
                    </a:p>
                  </a:txBody>
                  <a:tcPr>
                    <a:solidFill>
                      <a:schemeClr val="accent1"/>
                    </a:solidFill>
                  </a:tcPr>
                </a:tc>
                <a:tc>
                  <a:txBody>
                    <a:bodyPr/>
                    <a:lstStyle/>
                    <a:p>
                      <a:pPr algn="ctr"/>
                      <a:r>
                        <a:rPr lang="en-US" sz="1100" dirty="0">
                          <a:latin typeface="Calibri" panose="020F0502020204030204" pitchFamily="34" charset="0"/>
                          <a:cs typeface="Calibri" panose="020F0502020204030204" pitchFamily="34" charset="0"/>
                        </a:rPr>
                        <a:t>Aim</a:t>
                      </a:r>
                    </a:p>
                  </a:txBody>
                  <a:tcPr>
                    <a:solidFill>
                      <a:schemeClr val="accent1"/>
                    </a:solidFill>
                  </a:tcPr>
                </a:tc>
                <a:tc>
                  <a:txBody>
                    <a:bodyPr/>
                    <a:lstStyle/>
                    <a:p>
                      <a:pPr algn="ctr"/>
                      <a:r>
                        <a:rPr lang="en-US" sz="1100" dirty="0">
                          <a:latin typeface="Calibri" panose="020F0502020204030204" pitchFamily="34" charset="0"/>
                          <a:cs typeface="Calibri" panose="020F0502020204030204" pitchFamily="34" charset="0"/>
                        </a:rPr>
                        <a:t>Actual</a:t>
                      </a:r>
                    </a:p>
                  </a:txBody>
                  <a:tcPr>
                    <a:solidFill>
                      <a:schemeClr val="accent1"/>
                    </a:solidFill>
                  </a:tcPr>
                </a:tc>
                <a:tc>
                  <a:txBody>
                    <a:bodyPr/>
                    <a:lstStyle/>
                    <a:p>
                      <a:pPr algn="ctr"/>
                      <a:r>
                        <a:rPr lang="en-US" sz="1100" dirty="0">
                          <a:latin typeface="Calibri" panose="020F0502020204030204" pitchFamily="34" charset="0"/>
                          <a:cs typeface="Calibri" panose="020F0502020204030204" pitchFamily="34" charset="0"/>
                        </a:rPr>
                        <a:t>Aim</a:t>
                      </a:r>
                    </a:p>
                  </a:txBody>
                  <a:tcPr>
                    <a:solidFill>
                      <a:schemeClr val="accent1"/>
                    </a:solidFill>
                  </a:tcPr>
                </a:tc>
                <a:tc>
                  <a:txBody>
                    <a:bodyPr/>
                    <a:lstStyle/>
                    <a:p>
                      <a:pPr algn="ctr"/>
                      <a:r>
                        <a:rPr lang="en-US" sz="1100" dirty="0">
                          <a:latin typeface="Calibri" panose="020F0502020204030204" pitchFamily="34" charset="0"/>
                          <a:cs typeface="Calibri" panose="020F0502020204030204" pitchFamily="34" charset="0"/>
                        </a:rPr>
                        <a:t>Actual</a:t>
                      </a:r>
                    </a:p>
                  </a:txBody>
                  <a:tcPr>
                    <a:solidFill>
                      <a:schemeClr val="accent1"/>
                    </a:solidFill>
                  </a:tcPr>
                </a:tc>
                <a:tc>
                  <a:txBody>
                    <a:bodyPr/>
                    <a:lstStyle/>
                    <a:p>
                      <a:pPr algn="ctr"/>
                      <a:r>
                        <a:rPr lang="en-US" sz="1100" dirty="0">
                          <a:latin typeface="Calibri" panose="020F0502020204030204" pitchFamily="34" charset="0"/>
                          <a:cs typeface="Calibri" panose="020F0502020204030204" pitchFamily="34" charset="0"/>
                        </a:rPr>
                        <a:t>Aim</a:t>
                      </a:r>
                    </a:p>
                  </a:txBody>
                  <a:tcPr>
                    <a:solidFill>
                      <a:schemeClr val="accent1"/>
                    </a:solidFill>
                  </a:tcPr>
                </a:tc>
                <a:tc>
                  <a:txBody>
                    <a:bodyPr/>
                    <a:lstStyle/>
                    <a:p>
                      <a:pPr algn="ctr"/>
                      <a:r>
                        <a:rPr lang="en-US" sz="1100" dirty="0">
                          <a:latin typeface="Calibri" panose="020F0502020204030204" pitchFamily="34" charset="0"/>
                          <a:cs typeface="Calibri" panose="020F0502020204030204" pitchFamily="34" charset="0"/>
                        </a:rPr>
                        <a:t>Actual</a:t>
                      </a:r>
                    </a:p>
                  </a:txBody>
                  <a:tcPr>
                    <a:solidFill>
                      <a:schemeClr val="accent1"/>
                    </a:solidFill>
                  </a:tcPr>
                </a:tc>
                <a:tc>
                  <a:txBody>
                    <a:bodyPr/>
                    <a:lstStyle/>
                    <a:p>
                      <a:pPr algn="ctr"/>
                      <a:r>
                        <a:rPr lang="en-US" sz="1100" dirty="0">
                          <a:latin typeface="Calibri" panose="020F0502020204030204" pitchFamily="34" charset="0"/>
                          <a:cs typeface="Calibri" panose="020F0502020204030204" pitchFamily="34" charset="0"/>
                        </a:rPr>
                        <a:t>Aim</a:t>
                      </a:r>
                    </a:p>
                  </a:txBody>
                  <a:tcPr>
                    <a:solidFill>
                      <a:schemeClr val="accent1"/>
                    </a:solidFill>
                  </a:tcPr>
                </a:tc>
                <a:tc>
                  <a:txBody>
                    <a:bodyPr/>
                    <a:lstStyle/>
                    <a:p>
                      <a:pPr algn="ctr"/>
                      <a:r>
                        <a:rPr lang="en-US" sz="1100" dirty="0">
                          <a:latin typeface="Calibri" panose="020F0502020204030204" pitchFamily="34" charset="0"/>
                          <a:cs typeface="Calibri" panose="020F0502020204030204" pitchFamily="34" charset="0"/>
                        </a:rPr>
                        <a:t>Actual</a:t>
                      </a:r>
                    </a:p>
                  </a:txBody>
                  <a:tcPr>
                    <a:solidFill>
                      <a:schemeClr val="accent1"/>
                    </a:solidFill>
                  </a:tcPr>
                </a:tc>
                <a:extLst>
                  <a:ext uri="{0D108BD9-81ED-4DB2-BD59-A6C34878D82A}">
                    <a16:rowId xmlns:a16="http://schemas.microsoft.com/office/drawing/2014/main" val="1787266782"/>
                  </a:ext>
                </a:extLst>
              </a:tr>
              <a:tr h="0">
                <a:tc>
                  <a:txBody>
                    <a:bodyPr/>
                    <a:lstStyle/>
                    <a:p>
                      <a:r>
                        <a:rPr lang="en-US" sz="1200" dirty="0">
                          <a:latin typeface="Calibri" panose="020F0502020204030204" pitchFamily="34" charset="0"/>
                          <a:cs typeface="Calibri" panose="020F0502020204030204" pitchFamily="34" charset="0"/>
                        </a:rPr>
                        <a:t>No TT projects delivered</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867059576"/>
                  </a:ext>
                </a:extLst>
              </a:tr>
              <a:tr h="238103">
                <a:tc>
                  <a:txBody>
                    <a:bodyPr/>
                    <a:lstStyle/>
                    <a:p>
                      <a:r>
                        <a:rPr lang="en-US" sz="1200" dirty="0">
                          <a:latin typeface="Calibri" panose="020F0502020204030204" pitchFamily="34" charset="0"/>
                          <a:cs typeface="Calibri" panose="020F0502020204030204" pitchFamily="34" charset="0"/>
                        </a:rPr>
                        <a:t>No of girls in school and no of pregnancies</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21702355"/>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Calibri" panose="020F0502020204030204" pitchFamily="34" charset="0"/>
                          <a:cs typeface="Calibri" panose="020F0502020204030204" pitchFamily="34" charset="0"/>
                        </a:rPr>
                        <a:t>No children participating in </a:t>
                      </a:r>
                      <a:r>
                        <a:rPr lang="en-US" sz="1200" dirty="0" err="1">
                          <a:latin typeface="Calibri" panose="020F0502020204030204" pitchFamily="34" charset="0"/>
                          <a:cs typeface="Calibri" panose="020F0502020204030204" pitchFamily="34" charset="0"/>
                        </a:rPr>
                        <a:t>TeamTalk</a:t>
                      </a:r>
                      <a:endParaRPr lang="en-US" sz="1200" dirty="0">
                        <a:latin typeface="Calibri" panose="020F0502020204030204" pitchFamily="34" charset="0"/>
                        <a:cs typeface="Calibri" panose="020F0502020204030204" pitchFamily="34" charset="0"/>
                      </a:endParaRP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274580758"/>
                  </a:ext>
                </a:extLst>
              </a:tr>
              <a:tr h="370840">
                <a:tc>
                  <a:txBody>
                    <a:bodyPr/>
                    <a:lstStyle/>
                    <a:p>
                      <a:r>
                        <a:rPr lang="en-US" sz="1200" dirty="0">
                          <a:latin typeface="Calibri" panose="020F0502020204030204" pitchFamily="34" charset="0"/>
                          <a:cs typeface="Calibri" panose="020F0502020204030204" pitchFamily="34" charset="0"/>
                        </a:rPr>
                        <a:t>No children reporting improvements in self esteem and self worth</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88381563"/>
                  </a:ext>
                </a:extLst>
              </a:tr>
              <a:tr h="370840">
                <a:tc>
                  <a:txBody>
                    <a:bodyPr/>
                    <a:lstStyle/>
                    <a:p>
                      <a:r>
                        <a:rPr lang="en-US" sz="1200" dirty="0">
                          <a:latin typeface="Calibri" panose="020F0502020204030204" pitchFamily="34" charset="0"/>
                          <a:cs typeface="Calibri" panose="020F0502020204030204" pitchFamily="34" charset="0"/>
                        </a:rPr>
                        <a:t>Number of youth leaders trained in Tag Rugby</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924483335"/>
                  </a:ext>
                </a:extLst>
              </a:tr>
              <a:tr h="370840">
                <a:tc>
                  <a:txBody>
                    <a:bodyPr/>
                    <a:lstStyle/>
                    <a:p>
                      <a:r>
                        <a:rPr lang="en-US" sz="1200" dirty="0">
                          <a:latin typeface="Calibri" panose="020F0502020204030204" pitchFamily="34" charset="0"/>
                          <a:cs typeface="Calibri" panose="020F0502020204030204" pitchFamily="34" charset="0"/>
                        </a:rPr>
                        <a:t>No of girls staying longer in school </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807601220"/>
                  </a:ext>
                </a:extLst>
              </a:tr>
              <a:tr h="370840">
                <a:tc>
                  <a:txBody>
                    <a:bodyPr/>
                    <a:lstStyle/>
                    <a:p>
                      <a:endParaRPr lang="en-US" sz="1200" dirty="0">
                        <a:latin typeface="Calibri" panose="020F0502020204030204" pitchFamily="34" charset="0"/>
                        <a:cs typeface="Calibri" panose="020F0502020204030204" pitchFamily="34" charset="0"/>
                      </a:endParaRP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632099421"/>
                  </a:ext>
                </a:extLst>
              </a:tr>
              <a:tr h="370840">
                <a:tc>
                  <a:txBody>
                    <a:bodyPr/>
                    <a:lstStyle/>
                    <a:p>
                      <a:endParaRPr lang="en-US" sz="1400" dirty="0">
                        <a:latin typeface="Calibri" panose="020F0502020204030204" pitchFamily="34" charset="0"/>
                        <a:cs typeface="Calibri" panose="020F0502020204030204" pitchFamily="34" charset="0"/>
                      </a:endParaRP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717736566"/>
                  </a:ext>
                </a:extLst>
              </a:tr>
              <a:tr h="370840">
                <a:tc>
                  <a:txBody>
                    <a:bodyPr/>
                    <a:lstStyle/>
                    <a:p>
                      <a:endParaRPr lang="en-US" sz="1400" dirty="0">
                        <a:latin typeface="Calibri" panose="020F0502020204030204" pitchFamily="34" charset="0"/>
                        <a:cs typeface="Calibri" panose="020F0502020204030204" pitchFamily="34" charset="0"/>
                      </a:endParaRP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268176047"/>
                  </a:ext>
                </a:extLst>
              </a:tr>
              <a:tr h="370840">
                <a:tc>
                  <a:txBody>
                    <a:bodyPr/>
                    <a:lstStyle/>
                    <a:p>
                      <a:endParaRPr lang="en-US" sz="1400" dirty="0">
                        <a:latin typeface="Calibri" panose="020F0502020204030204" pitchFamily="34" charset="0"/>
                        <a:cs typeface="Calibri" panose="020F0502020204030204" pitchFamily="34" charset="0"/>
                      </a:endParaRP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125977831"/>
                  </a:ext>
                </a:extLst>
              </a:tr>
            </a:tbl>
          </a:graphicData>
        </a:graphic>
      </p:graphicFrame>
      <p:sp>
        <p:nvSpPr>
          <p:cNvPr id="6" name="Slide Number Placeholder 5">
            <a:extLst>
              <a:ext uri="{FF2B5EF4-FFF2-40B4-BE49-F238E27FC236}">
                <a16:creationId xmlns:a16="http://schemas.microsoft.com/office/drawing/2014/main" id="{36636778-A02D-DE4E-BF77-1A72B502B7F1}"/>
              </a:ext>
            </a:extLst>
          </p:cNvPr>
          <p:cNvSpPr>
            <a:spLocks noGrp="1"/>
          </p:cNvSpPr>
          <p:nvPr>
            <p:ph type="sldNum" sz="quarter" idx="12"/>
          </p:nvPr>
        </p:nvSpPr>
        <p:spPr/>
        <p:txBody>
          <a:bodyPr/>
          <a:lstStyle/>
          <a:p>
            <a:pPr>
              <a:defRPr/>
            </a:pPr>
            <a:fld id="{98433D6A-B548-422D-9A95-C07356A4AF1B}" type="slidenum">
              <a:rPr lang="en-GB" smtClean="0"/>
              <a:pPr>
                <a:defRPr/>
              </a:pPr>
              <a:t>33</a:t>
            </a:fld>
            <a:endParaRPr lang="en-GB"/>
          </a:p>
        </p:txBody>
      </p:sp>
    </p:spTree>
    <p:extLst>
      <p:ext uri="{BB962C8B-B14F-4D97-AF65-F5344CB8AC3E}">
        <p14:creationId xmlns:p14="http://schemas.microsoft.com/office/powerpoint/2010/main" val="19467782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extLst>
              <p:ext uri="{D42A27DB-BD31-4B8C-83A1-F6EECF244321}">
                <p14:modId xmlns:p14="http://schemas.microsoft.com/office/powerpoint/2010/main" val="2660156465"/>
              </p:ext>
            </p:extLst>
          </p:nvPr>
        </p:nvGraphicFramePr>
        <p:xfrm>
          <a:off x="766384" y="1803397"/>
          <a:ext cx="5352256"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7" name="Group 6"/>
          <p:cNvGrpSpPr/>
          <p:nvPr/>
        </p:nvGrpSpPr>
        <p:grpSpPr>
          <a:xfrm>
            <a:off x="6300788" y="1943776"/>
            <a:ext cx="2247790" cy="413214"/>
            <a:chOff x="3827219" y="2817"/>
            <a:chExt cx="1365275" cy="416242"/>
          </a:xfrm>
          <a:solidFill>
            <a:schemeClr val="tx2">
              <a:lumMod val="20000"/>
              <a:lumOff val="80000"/>
            </a:schemeClr>
          </a:solidFill>
        </p:grpSpPr>
        <p:sp>
          <p:nvSpPr>
            <p:cNvPr id="8" name="Rounded Rectangle 7"/>
            <p:cNvSpPr/>
            <p:nvPr/>
          </p:nvSpPr>
          <p:spPr>
            <a:xfrm>
              <a:off x="3827219" y="2817"/>
              <a:ext cx="1365275" cy="416242"/>
            </a:xfrm>
            <a:prstGeom prst="roundRect">
              <a:avLst/>
            </a:prstGeom>
            <a:grpFill/>
            <a:ln>
              <a:solidFill>
                <a:schemeClr val="tx2">
                  <a:lumMod val="75000"/>
                </a:schemeClr>
              </a:solid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9" name="Rounded Rectangle 4"/>
            <p:cNvSpPr/>
            <p:nvPr/>
          </p:nvSpPr>
          <p:spPr>
            <a:xfrm>
              <a:off x="3922922" y="35498"/>
              <a:ext cx="1173867" cy="383561"/>
            </a:xfrm>
            <a:prstGeom prst="rect">
              <a:avLst/>
            </a:prstGeom>
            <a:grpFill/>
          </p:spPr>
          <p:style>
            <a:lnRef idx="0">
              <a:scrgbClr r="0" g="0" b="0"/>
            </a:lnRef>
            <a:fillRef idx="0">
              <a:scrgbClr r="0" g="0" b="0"/>
            </a:fillRef>
            <a:effectRef idx="0">
              <a:scrgbClr r="0" g="0" b="0"/>
            </a:effectRef>
            <a:fontRef idx="minor">
              <a:schemeClr val="lt1"/>
            </a:fontRef>
          </p:style>
          <p:txBody>
            <a:bodyPr lIns="5715" tIns="5715" rIns="5715" bIns="5715" spcCol="1270" anchor="ctr"/>
            <a:lstStyle/>
            <a:p>
              <a:pPr algn="ctr" defTabSz="397707">
                <a:lnSpc>
                  <a:spcPct val="90000"/>
                </a:lnSpc>
                <a:spcAft>
                  <a:spcPct val="35000"/>
                </a:spcAft>
                <a:defRPr/>
              </a:pPr>
              <a:r>
                <a:rPr lang="en-GB" sz="900" dirty="0">
                  <a:solidFill>
                    <a:schemeClr val="tx1"/>
                  </a:solidFill>
                  <a:latin typeface="Calibri" panose="020F0502020204030204" pitchFamily="34" charset="0"/>
                  <a:cs typeface="Calibri" panose="020F0502020204030204" pitchFamily="34" charset="0"/>
                </a:rPr>
                <a:t>Structured needs assessment in  Northern Rangelands Trust (NRT) conservancies</a:t>
              </a:r>
            </a:p>
          </p:txBody>
        </p:sp>
      </p:grpSp>
      <p:sp>
        <p:nvSpPr>
          <p:cNvPr id="83972" name="TextBox 9"/>
          <p:cNvSpPr txBox="1">
            <a:spLocks noChangeArrowheads="1"/>
          </p:cNvSpPr>
          <p:nvPr/>
        </p:nvSpPr>
        <p:spPr bwMode="auto">
          <a:xfrm>
            <a:off x="963613" y="1274769"/>
            <a:ext cx="1008062" cy="319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912" tIns="45456" rIns="90912" bIns="45456">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fontAlgn="base" hangingPunct="1">
              <a:spcBef>
                <a:spcPct val="0"/>
              </a:spcBef>
              <a:spcAft>
                <a:spcPct val="0"/>
              </a:spcAft>
            </a:pPr>
            <a:r>
              <a:rPr lang="en-GB" altLang="en-US" sz="1400">
                <a:solidFill>
                  <a:prstClr val="black"/>
                </a:solidFill>
              </a:rPr>
              <a:t>AIM</a:t>
            </a:r>
          </a:p>
        </p:txBody>
      </p:sp>
      <p:sp>
        <p:nvSpPr>
          <p:cNvPr id="83973" name="TextBox 10"/>
          <p:cNvSpPr txBox="1">
            <a:spLocks noChangeArrowheads="1"/>
          </p:cNvSpPr>
          <p:nvPr/>
        </p:nvSpPr>
        <p:spPr bwMode="auto">
          <a:xfrm>
            <a:off x="2843216" y="1273175"/>
            <a:ext cx="1728787" cy="319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912" tIns="45456" rIns="90912" bIns="45456">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fontAlgn="base" hangingPunct="1">
              <a:spcBef>
                <a:spcPct val="0"/>
              </a:spcBef>
              <a:spcAft>
                <a:spcPct val="0"/>
              </a:spcAft>
            </a:pPr>
            <a:r>
              <a:rPr lang="en-GB" altLang="en-US" sz="1400">
                <a:solidFill>
                  <a:prstClr val="black"/>
                </a:solidFill>
              </a:rPr>
              <a:t>PRIMARY DRIVERS</a:t>
            </a:r>
          </a:p>
        </p:txBody>
      </p:sp>
      <p:sp>
        <p:nvSpPr>
          <p:cNvPr id="83974" name="TextBox 11"/>
          <p:cNvSpPr txBox="1">
            <a:spLocks noChangeArrowheads="1"/>
          </p:cNvSpPr>
          <p:nvPr/>
        </p:nvSpPr>
        <p:spPr bwMode="auto">
          <a:xfrm>
            <a:off x="4572000" y="1274769"/>
            <a:ext cx="1728788" cy="319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912" tIns="45456" rIns="90912" bIns="45456">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fontAlgn="base" hangingPunct="1">
              <a:spcBef>
                <a:spcPct val="0"/>
              </a:spcBef>
              <a:spcAft>
                <a:spcPct val="0"/>
              </a:spcAft>
            </a:pPr>
            <a:r>
              <a:rPr lang="en-GB" altLang="en-US" sz="1400">
                <a:solidFill>
                  <a:prstClr val="black"/>
                </a:solidFill>
              </a:rPr>
              <a:t>SECONDARY DRIVERS</a:t>
            </a:r>
          </a:p>
        </p:txBody>
      </p:sp>
      <p:sp>
        <p:nvSpPr>
          <p:cNvPr id="83975" name="TextBox 12"/>
          <p:cNvSpPr txBox="1">
            <a:spLocks noChangeArrowheads="1"/>
          </p:cNvSpPr>
          <p:nvPr/>
        </p:nvSpPr>
        <p:spPr bwMode="auto">
          <a:xfrm>
            <a:off x="6557966" y="1274769"/>
            <a:ext cx="1728787" cy="319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912" tIns="45456" rIns="90912" bIns="45456">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fontAlgn="base" hangingPunct="1">
              <a:spcBef>
                <a:spcPct val="0"/>
              </a:spcBef>
              <a:spcAft>
                <a:spcPct val="0"/>
              </a:spcAft>
            </a:pPr>
            <a:r>
              <a:rPr lang="en-GB" altLang="en-US" sz="1400">
                <a:solidFill>
                  <a:prstClr val="black"/>
                </a:solidFill>
              </a:rPr>
              <a:t>CHANGE IDEAS</a:t>
            </a:r>
          </a:p>
        </p:txBody>
      </p:sp>
      <p:grpSp>
        <p:nvGrpSpPr>
          <p:cNvPr id="20" name="Group 19"/>
          <p:cNvGrpSpPr/>
          <p:nvPr/>
        </p:nvGrpSpPr>
        <p:grpSpPr>
          <a:xfrm>
            <a:off x="6300786" y="4767607"/>
            <a:ext cx="2296255" cy="352865"/>
            <a:chOff x="3827219" y="2817"/>
            <a:chExt cx="1365275" cy="416242"/>
          </a:xfrm>
          <a:solidFill>
            <a:schemeClr val="tx2">
              <a:lumMod val="20000"/>
              <a:lumOff val="80000"/>
            </a:schemeClr>
          </a:solidFill>
        </p:grpSpPr>
        <p:sp>
          <p:nvSpPr>
            <p:cNvPr id="21" name="Rounded Rectangle 20"/>
            <p:cNvSpPr/>
            <p:nvPr/>
          </p:nvSpPr>
          <p:spPr>
            <a:xfrm>
              <a:off x="3827219" y="2817"/>
              <a:ext cx="1365275" cy="416242"/>
            </a:xfrm>
            <a:prstGeom prst="roundRect">
              <a:avLst/>
            </a:prstGeom>
            <a:grpFill/>
            <a:ln>
              <a:solidFill>
                <a:schemeClr val="tx2">
                  <a:lumMod val="75000"/>
                </a:schemeClr>
              </a:solid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2" name="Rounded Rectangle 4"/>
            <p:cNvSpPr/>
            <p:nvPr/>
          </p:nvSpPr>
          <p:spPr>
            <a:xfrm>
              <a:off x="3922922" y="35499"/>
              <a:ext cx="1173867" cy="375604"/>
            </a:xfrm>
            <a:prstGeom prst="rect">
              <a:avLst/>
            </a:prstGeom>
            <a:grpFill/>
          </p:spPr>
          <p:style>
            <a:lnRef idx="0">
              <a:scrgbClr r="0" g="0" b="0"/>
            </a:lnRef>
            <a:fillRef idx="0">
              <a:scrgbClr r="0" g="0" b="0"/>
            </a:fillRef>
            <a:effectRef idx="0">
              <a:scrgbClr r="0" g="0" b="0"/>
            </a:effectRef>
            <a:fontRef idx="minor">
              <a:schemeClr val="lt1"/>
            </a:fontRef>
          </p:style>
          <p:txBody>
            <a:bodyPr lIns="5715" tIns="5715" rIns="5715" bIns="5715" spcCol="1270" anchor="ctr"/>
            <a:lstStyle/>
            <a:p>
              <a:pPr algn="ctr" defTabSz="397707">
                <a:lnSpc>
                  <a:spcPct val="90000"/>
                </a:lnSpc>
                <a:spcBef>
                  <a:spcPct val="0"/>
                </a:spcBef>
                <a:spcAft>
                  <a:spcPct val="35000"/>
                </a:spcAft>
                <a:defRPr/>
              </a:pPr>
              <a:r>
                <a:rPr lang="en-GB" sz="900" dirty="0">
                  <a:solidFill>
                    <a:prstClr val="black"/>
                  </a:solidFill>
                  <a:latin typeface="Calibri" panose="020F0502020204030204" pitchFamily="34" charset="0"/>
                  <a:cs typeface="Calibri" panose="020F0502020204030204" pitchFamily="34" charset="0"/>
                </a:rPr>
                <a:t>Identify relevant QI projects</a:t>
              </a:r>
            </a:p>
          </p:txBody>
        </p:sp>
      </p:grpSp>
      <p:grpSp>
        <p:nvGrpSpPr>
          <p:cNvPr id="23" name="Group 22"/>
          <p:cNvGrpSpPr/>
          <p:nvPr/>
        </p:nvGrpSpPr>
        <p:grpSpPr>
          <a:xfrm>
            <a:off x="6300788" y="2522610"/>
            <a:ext cx="2247789" cy="374153"/>
            <a:chOff x="3827219" y="2817"/>
            <a:chExt cx="1365275" cy="416242"/>
          </a:xfrm>
          <a:solidFill>
            <a:schemeClr val="tx2">
              <a:lumMod val="20000"/>
              <a:lumOff val="80000"/>
            </a:schemeClr>
          </a:solidFill>
        </p:grpSpPr>
        <p:sp>
          <p:nvSpPr>
            <p:cNvPr id="24" name="Rounded Rectangle 23"/>
            <p:cNvSpPr/>
            <p:nvPr/>
          </p:nvSpPr>
          <p:spPr>
            <a:xfrm>
              <a:off x="3827219" y="2817"/>
              <a:ext cx="1365275" cy="416242"/>
            </a:xfrm>
            <a:prstGeom prst="roundRect">
              <a:avLst/>
            </a:prstGeom>
            <a:grpFill/>
            <a:ln>
              <a:solidFill>
                <a:schemeClr val="tx2">
                  <a:lumMod val="75000"/>
                </a:schemeClr>
              </a:solid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5" name="Rounded Rectangle 4"/>
            <p:cNvSpPr/>
            <p:nvPr/>
          </p:nvSpPr>
          <p:spPr>
            <a:xfrm>
              <a:off x="3922922" y="35499"/>
              <a:ext cx="1184498" cy="383560"/>
            </a:xfrm>
            <a:prstGeom prst="rect">
              <a:avLst/>
            </a:prstGeom>
            <a:grpFill/>
          </p:spPr>
          <p:style>
            <a:lnRef idx="0">
              <a:scrgbClr r="0" g="0" b="0"/>
            </a:lnRef>
            <a:fillRef idx="0">
              <a:scrgbClr r="0" g="0" b="0"/>
            </a:fillRef>
            <a:effectRef idx="0">
              <a:scrgbClr r="0" g="0" b="0"/>
            </a:effectRef>
            <a:fontRef idx="minor">
              <a:schemeClr val="lt1"/>
            </a:fontRef>
          </p:style>
          <p:txBody>
            <a:bodyPr lIns="5715" tIns="5715" rIns="5715" bIns="5715" spcCol="1270" anchor="ctr"/>
            <a:lstStyle/>
            <a:p>
              <a:pPr algn="ctr" defTabSz="397707">
                <a:lnSpc>
                  <a:spcPct val="90000"/>
                </a:lnSpc>
                <a:spcBef>
                  <a:spcPct val="0"/>
                </a:spcBef>
                <a:spcAft>
                  <a:spcPct val="35000"/>
                </a:spcAft>
                <a:defRPr/>
              </a:pPr>
              <a:r>
                <a:rPr lang="en-GB" sz="900" dirty="0">
                  <a:solidFill>
                    <a:prstClr val="black"/>
                  </a:solidFill>
                  <a:latin typeface="Calibri" panose="020F0502020204030204" pitchFamily="34" charset="0"/>
                  <a:cs typeface="Calibri" panose="020F0502020204030204" pitchFamily="34" charset="0"/>
                </a:rPr>
                <a:t>Reconnection with healthcare providers in </a:t>
              </a:r>
              <a:r>
                <a:rPr lang="en-GB" sz="900" dirty="0" err="1">
                  <a:solidFill>
                    <a:prstClr val="black"/>
                  </a:solidFill>
                  <a:latin typeface="Calibri" panose="020F0502020204030204" pitchFamily="34" charset="0"/>
                  <a:cs typeface="Calibri" panose="020F0502020204030204" pitchFamily="34" charset="0"/>
                </a:rPr>
                <a:t>Gundua</a:t>
              </a:r>
              <a:r>
                <a:rPr lang="en-GB" sz="900" dirty="0">
                  <a:solidFill>
                    <a:prstClr val="black"/>
                  </a:solidFill>
                  <a:latin typeface="Calibri" panose="020F0502020204030204" pitchFamily="34" charset="0"/>
                  <a:cs typeface="Calibri" panose="020F0502020204030204" pitchFamily="34" charset="0"/>
                </a:rPr>
                <a:t>, </a:t>
              </a:r>
              <a:r>
                <a:rPr lang="en-GB" sz="900" dirty="0" err="1">
                  <a:solidFill>
                    <a:prstClr val="black"/>
                  </a:solidFill>
                  <a:latin typeface="Calibri" panose="020F0502020204030204" pitchFamily="34" charset="0"/>
                  <a:cs typeface="Calibri" panose="020F0502020204030204" pitchFamily="34" charset="0"/>
                </a:rPr>
                <a:t>Leparua</a:t>
              </a:r>
              <a:r>
                <a:rPr lang="en-GB" sz="900" dirty="0">
                  <a:solidFill>
                    <a:prstClr val="black"/>
                  </a:solidFill>
                  <a:latin typeface="Calibri" panose="020F0502020204030204" pitchFamily="34" charset="0"/>
                  <a:cs typeface="Calibri" panose="020F0502020204030204" pitchFamily="34" charset="0"/>
                </a:rPr>
                <a:t> &amp; </a:t>
              </a:r>
              <a:r>
                <a:rPr lang="en-GB" sz="900" dirty="0" err="1">
                  <a:solidFill>
                    <a:prstClr val="black"/>
                  </a:solidFill>
                  <a:latin typeface="Calibri" panose="020F0502020204030204" pitchFamily="34" charset="0"/>
                  <a:cs typeface="Calibri" panose="020F0502020204030204" pitchFamily="34" charset="0"/>
                </a:rPr>
                <a:t>Kisima</a:t>
              </a:r>
              <a:endParaRPr lang="en-GB" sz="900" dirty="0">
                <a:solidFill>
                  <a:prstClr val="black"/>
                </a:solidFill>
                <a:latin typeface="Calibri" panose="020F0502020204030204" pitchFamily="34" charset="0"/>
                <a:cs typeface="Calibri" panose="020F0502020204030204" pitchFamily="34" charset="0"/>
              </a:endParaRPr>
            </a:p>
          </p:txBody>
        </p:sp>
      </p:grpSp>
      <p:grpSp>
        <p:nvGrpSpPr>
          <p:cNvPr id="32" name="Group 31"/>
          <p:cNvGrpSpPr/>
          <p:nvPr/>
        </p:nvGrpSpPr>
        <p:grpSpPr>
          <a:xfrm>
            <a:off x="6300787" y="4083763"/>
            <a:ext cx="2290320" cy="485542"/>
            <a:chOff x="3827219" y="2817"/>
            <a:chExt cx="1365275" cy="416242"/>
          </a:xfrm>
          <a:solidFill>
            <a:schemeClr val="tx2">
              <a:lumMod val="20000"/>
              <a:lumOff val="80000"/>
            </a:schemeClr>
          </a:solidFill>
        </p:grpSpPr>
        <p:sp>
          <p:nvSpPr>
            <p:cNvPr id="33" name="Rounded Rectangle 32"/>
            <p:cNvSpPr/>
            <p:nvPr/>
          </p:nvSpPr>
          <p:spPr>
            <a:xfrm>
              <a:off x="3827219" y="2817"/>
              <a:ext cx="1365275" cy="416242"/>
            </a:xfrm>
            <a:prstGeom prst="roundRect">
              <a:avLst/>
            </a:prstGeom>
            <a:grpFill/>
            <a:ln>
              <a:solidFill>
                <a:schemeClr val="tx2">
                  <a:lumMod val="75000"/>
                </a:schemeClr>
              </a:solid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4" name="Rounded Rectangle 4"/>
            <p:cNvSpPr/>
            <p:nvPr/>
          </p:nvSpPr>
          <p:spPr>
            <a:xfrm>
              <a:off x="3922922" y="35499"/>
              <a:ext cx="1173867" cy="375604"/>
            </a:xfrm>
            <a:prstGeom prst="rect">
              <a:avLst/>
            </a:prstGeom>
            <a:grpFill/>
          </p:spPr>
          <p:style>
            <a:lnRef idx="0">
              <a:scrgbClr r="0" g="0" b="0"/>
            </a:lnRef>
            <a:fillRef idx="0">
              <a:scrgbClr r="0" g="0" b="0"/>
            </a:fillRef>
            <a:effectRef idx="0">
              <a:scrgbClr r="0" g="0" b="0"/>
            </a:effectRef>
            <a:fontRef idx="minor">
              <a:schemeClr val="lt1"/>
            </a:fontRef>
          </p:style>
          <p:txBody>
            <a:bodyPr lIns="5715" tIns="5715" rIns="5715" bIns="5715" spcCol="1270" anchor="ctr"/>
            <a:lstStyle/>
            <a:p>
              <a:pPr algn="ctr" defTabSz="397707">
                <a:lnSpc>
                  <a:spcPct val="90000"/>
                </a:lnSpc>
                <a:spcBef>
                  <a:spcPct val="0"/>
                </a:spcBef>
                <a:spcAft>
                  <a:spcPct val="35000"/>
                </a:spcAft>
                <a:defRPr/>
              </a:pPr>
              <a:r>
                <a:rPr lang="en-GB" sz="800" dirty="0">
                  <a:solidFill>
                    <a:prstClr val="black"/>
                  </a:solidFill>
                  <a:latin typeface="Calibri" panose="020F0502020204030204" pitchFamily="34" charset="0"/>
                  <a:cs typeface="Calibri" panose="020F0502020204030204" pitchFamily="34" charset="0"/>
                </a:rPr>
                <a:t>Create a structured volunteer programme for  students, doctors, post-grads in </a:t>
              </a:r>
              <a:r>
                <a:rPr lang="en-GB" sz="800" dirty="0" err="1">
                  <a:solidFill>
                    <a:prstClr val="black"/>
                  </a:solidFill>
                  <a:latin typeface="Calibri" panose="020F0502020204030204" pitchFamily="34" charset="0"/>
                  <a:cs typeface="Calibri" panose="020F0502020204030204" pitchFamily="34" charset="0"/>
                </a:rPr>
                <a:t>Leparua</a:t>
              </a:r>
              <a:r>
                <a:rPr lang="en-GB" sz="800" dirty="0">
                  <a:solidFill>
                    <a:prstClr val="black"/>
                  </a:solidFill>
                  <a:latin typeface="Calibri" panose="020F0502020204030204" pitchFamily="34" charset="0"/>
                  <a:cs typeface="Calibri" panose="020F0502020204030204" pitchFamily="34" charset="0"/>
                </a:rPr>
                <a:t> to undertake research</a:t>
              </a:r>
            </a:p>
          </p:txBody>
        </p:sp>
      </p:grpSp>
      <p:cxnSp>
        <p:nvCxnSpPr>
          <p:cNvPr id="36" name="Straight Connector 35"/>
          <p:cNvCxnSpPr/>
          <p:nvPr/>
        </p:nvCxnSpPr>
        <p:spPr>
          <a:xfrm>
            <a:off x="1815695" y="3746078"/>
            <a:ext cx="471487" cy="0"/>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9" name="Rounded Rectangle 38"/>
          <p:cNvSpPr/>
          <p:nvPr/>
        </p:nvSpPr>
        <p:spPr>
          <a:xfrm>
            <a:off x="6300786" y="5377127"/>
            <a:ext cx="2255727" cy="352865"/>
          </a:xfrm>
          <a:prstGeom prst="roundRect">
            <a:avLst/>
          </a:prstGeom>
          <a:solidFill>
            <a:schemeClr val="tx2">
              <a:lumMod val="20000"/>
              <a:lumOff val="80000"/>
            </a:schemeClr>
          </a:solidFill>
          <a:ln>
            <a:solidFill>
              <a:schemeClr val="tx2">
                <a:lumMod val="75000"/>
              </a:schemeClr>
            </a:solid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en-US" sz="900" dirty="0">
                <a:solidFill>
                  <a:schemeClr val="tx1"/>
                </a:solidFill>
                <a:latin typeface="Calibri" panose="020F0502020204030204" pitchFamily="34" charset="0"/>
                <a:cs typeface="Calibri" panose="020F0502020204030204" pitchFamily="34" charset="0"/>
              </a:rPr>
              <a:t>Establish  a network for health professionals in remote areas</a:t>
            </a:r>
            <a:endParaRPr lang="en-US" dirty="0"/>
          </a:p>
        </p:txBody>
      </p:sp>
      <p:sp>
        <p:nvSpPr>
          <p:cNvPr id="41" name="Rounded Rectangle 40"/>
          <p:cNvSpPr/>
          <p:nvPr/>
        </p:nvSpPr>
        <p:spPr>
          <a:xfrm>
            <a:off x="900113" y="188916"/>
            <a:ext cx="7343775" cy="8731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90912" tIns="45456" rIns="90912" bIns="45456" anchor="ctr"/>
          <a:lstStyle/>
          <a:p>
            <a:pPr algn="ctr">
              <a:defRPr/>
            </a:pPr>
            <a:r>
              <a:rPr lang="en-GB" sz="2800" dirty="0">
                <a:solidFill>
                  <a:prstClr val="white"/>
                </a:solidFill>
                <a:latin typeface="Calibri" panose="020F0502020204030204" pitchFamily="34" charset="0"/>
                <a:cs typeface="Calibri" panose="020F0502020204030204" pitchFamily="34" charset="0"/>
              </a:rPr>
              <a:t>Individual Project Plan: Primary Care development</a:t>
            </a:r>
          </a:p>
        </p:txBody>
      </p:sp>
      <p:grpSp>
        <p:nvGrpSpPr>
          <p:cNvPr id="43" name="Group 42">
            <a:extLst>
              <a:ext uri="{FF2B5EF4-FFF2-40B4-BE49-F238E27FC236}">
                <a16:creationId xmlns:a16="http://schemas.microsoft.com/office/drawing/2014/main" id="{045A607F-92B9-CD4C-A763-777973C5B814}"/>
              </a:ext>
            </a:extLst>
          </p:cNvPr>
          <p:cNvGrpSpPr/>
          <p:nvPr/>
        </p:nvGrpSpPr>
        <p:grpSpPr>
          <a:xfrm>
            <a:off x="6300786" y="2998795"/>
            <a:ext cx="2247790" cy="448925"/>
            <a:chOff x="3827219" y="2817"/>
            <a:chExt cx="1365275" cy="416242"/>
          </a:xfrm>
          <a:solidFill>
            <a:schemeClr val="tx2">
              <a:lumMod val="20000"/>
              <a:lumOff val="80000"/>
            </a:schemeClr>
          </a:solidFill>
        </p:grpSpPr>
        <p:sp>
          <p:nvSpPr>
            <p:cNvPr id="44" name="Rounded Rectangle 43">
              <a:extLst>
                <a:ext uri="{FF2B5EF4-FFF2-40B4-BE49-F238E27FC236}">
                  <a16:creationId xmlns:a16="http://schemas.microsoft.com/office/drawing/2014/main" id="{0F06A517-8B6C-0240-AD2B-AE7FA52CE12A}"/>
                </a:ext>
              </a:extLst>
            </p:cNvPr>
            <p:cNvSpPr/>
            <p:nvPr/>
          </p:nvSpPr>
          <p:spPr>
            <a:xfrm>
              <a:off x="3827219" y="2817"/>
              <a:ext cx="1365275" cy="416242"/>
            </a:xfrm>
            <a:prstGeom prst="roundRect">
              <a:avLst/>
            </a:prstGeom>
            <a:grpFill/>
            <a:ln>
              <a:solidFill>
                <a:schemeClr val="tx2">
                  <a:lumMod val="75000"/>
                </a:schemeClr>
              </a:solid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5" name="Rounded Rectangle 4">
              <a:extLst>
                <a:ext uri="{FF2B5EF4-FFF2-40B4-BE49-F238E27FC236}">
                  <a16:creationId xmlns:a16="http://schemas.microsoft.com/office/drawing/2014/main" id="{84B31834-103C-9E42-8010-F95D25DA9ADC}"/>
                </a:ext>
              </a:extLst>
            </p:cNvPr>
            <p:cNvSpPr/>
            <p:nvPr/>
          </p:nvSpPr>
          <p:spPr>
            <a:xfrm>
              <a:off x="3922922" y="35499"/>
              <a:ext cx="1184498" cy="383560"/>
            </a:xfrm>
            <a:prstGeom prst="rect">
              <a:avLst/>
            </a:prstGeom>
            <a:grpFill/>
          </p:spPr>
          <p:style>
            <a:lnRef idx="0">
              <a:scrgbClr r="0" g="0" b="0"/>
            </a:lnRef>
            <a:fillRef idx="0">
              <a:scrgbClr r="0" g="0" b="0"/>
            </a:fillRef>
            <a:effectRef idx="0">
              <a:scrgbClr r="0" g="0" b="0"/>
            </a:effectRef>
            <a:fontRef idx="minor">
              <a:schemeClr val="lt1"/>
            </a:fontRef>
          </p:style>
          <p:txBody>
            <a:bodyPr lIns="5715" tIns="5715" rIns="5715" bIns="5715" spcCol="1270" anchor="ctr"/>
            <a:lstStyle/>
            <a:p>
              <a:pPr algn="ctr" defTabSz="397707">
                <a:lnSpc>
                  <a:spcPct val="90000"/>
                </a:lnSpc>
                <a:spcBef>
                  <a:spcPct val="0"/>
                </a:spcBef>
                <a:spcAft>
                  <a:spcPct val="35000"/>
                </a:spcAft>
                <a:defRPr/>
              </a:pPr>
              <a:r>
                <a:rPr lang="en-GB" sz="900" dirty="0">
                  <a:solidFill>
                    <a:prstClr val="black"/>
                  </a:solidFill>
                  <a:latin typeface="Calibri" panose="020F0502020204030204" pitchFamily="34" charset="0"/>
                  <a:cs typeface="Calibri" panose="020F0502020204030204" pitchFamily="34" charset="0"/>
                </a:rPr>
                <a:t>Reconnection with healthcare providers in </a:t>
              </a:r>
              <a:r>
                <a:rPr lang="en-GB" sz="900" dirty="0" err="1">
                  <a:solidFill>
                    <a:prstClr val="black"/>
                  </a:solidFill>
                  <a:latin typeface="Calibri" panose="020F0502020204030204" pitchFamily="34" charset="0"/>
                  <a:cs typeface="Calibri" panose="020F0502020204030204" pitchFamily="34" charset="0"/>
                </a:rPr>
                <a:t>Gundua</a:t>
              </a:r>
              <a:r>
                <a:rPr lang="en-GB" sz="900" dirty="0">
                  <a:solidFill>
                    <a:prstClr val="black"/>
                  </a:solidFill>
                  <a:latin typeface="Calibri" panose="020F0502020204030204" pitchFamily="34" charset="0"/>
                  <a:cs typeface="Calibri" panose="020F0502020204030204" pitchFamily="34" charset="0"/>
                </a:rPr>
                <a:t>, </a:t>
              </a:r>
              <a:r>
                <a:rPr lang="en-GB" sz="900" dirty="0" err="1">
                  <a:solidFill>
                    <a:prstClr val="black"/>
                  </a:solidFill>
                  <a:latin typeface="Calibri" panose="020F0502020204030204" pitchFamily="34" charset="0"/>
                  <a:cs typeface="Calibri" panose="020F0502020204030204" pitchFamily="34" charset="0"/>
                </a:rPr>
                <a:t>Leparua</a:t>
              </a:r>
              <a:r>
                <a:rPr lang="en-GB" sz="900" dirty="0">
                  <a:solidFill>
                    <a:prstClr val="black"/>
                  </a:solidFill>
                  <a:latin typeface="Calibri" panose="020F0502020204030204" pitchFamily="34" charset="0"/>
                  <a:cs typeface="Calibri" panose="020F0502020204030204" pitchFamily="34" charset="0"/>
                </a:rPr>
                <a:t> &amp; </a:t>
              </a:r>
              <a:r>
                <a:rPr lang="en-GB" sz="900" dirty="0" err="1">
                  <a:solidFill>
                    <a:prstClr val="black"/>
                  </a:solidFill>
                  <a:latin typeface="Calibri" panose="020F0502020204030204" pitchFamily="34" charset="0"/>
                  <a:cs typeface="Calibri" panose="020F0502020204030204" pitchFamily="34" charset="0"/>
                </a:rPr>
                <a:t>Kisima</a:t>
              </a:r>
              <a:endParaRPr lang="en-GB" sz="900" dirty="0">
                <a:solidFill>
                  <a:prstClr val="black"/>
                </a:solidFill>
                <a:latin typeface="Calibri" panose="020F0502020204030204" pitchFamily="34" charset="0"/>
                <a:cs typeface="Calibri" panose="020F0502020204030204" pitchFamily="34" charset="0"/>
              </a:endParaRPr>
            </a:p>
          </p:txBody>
        </p:sp>
      </p:grpSp>
      <p:grpSp>
        <p:nvGrpSpPr>
          <p:cNvPr id="46" name="Group 45">
            <a:extLst>
              <a:ext uri="{FF2B5EF4-FFF2-40B4-BE49-F238E27FC236}">
                <a16:creationId xmlns:a16="http://schemas.microsoft.com/office/drawing/2014/main" id="{EA7734AF-D430-374E-965D-9C4A08E51842}"/>
              </a:ext>
            </a:extLst>
          </p:cNvPr>
          <p:cNvGrpSpPr/>
          <p:nvPr/>
        </p:nvGrpSpPr>
        <p:grpSpPr>
          <a:xfrm>
            <a:off x="6300786" y="3530610"/>
            <a:ext cx="2255727" cy="416242"/>
            <a:chOff x="3827219" y="2817"/>
            <a:chExt cx="1365275" cy="416242"/>
          </a:xfrm>
          <a:solidFill>
            <a:schemeClr val="tx2">
              <a:lumMod val="20000"/>
              <a:lumOff val="80000"/>
            </a:schemeClr>
          </a:solidFill>
        </p:grpSpPr>
        <p:sp>
          <p:nvSpPr>
            <p:cNvPr id="47" name="Rounded Rectangle 46">
              <a:extLst>
                <a:ext uri="{FF2B5EF4-FFF2-40B4-BE49-F238E27FC236}">
                  <a16:creationId xmlns:a16="http://schemas.microsoft.com/office/drawing/2014/main" id="{64D34B36-C729-244F-9C7D-F00324888600}"/>
                </a:ext>
              </a:extLst>
            </p:cNvPr>
            <p:cNvSpPr/>
            <p:nvPr/>
          </p:nvSpPr>
          <p:spPr>
            <a:xfrm>
              <a:off x="3827219" y="2817"/>
              <a:ext cx="1365275" cy="416242"/>
            </a:xfrm>
            <a:prstGeom prst="roundRect">
              <a:avLst/>
            </a:prstGeom>
            <a:grpFill/>
            <a:ln>
              <a:solidFill>
                <a:schemeClr val="tx2">
                  <a:lumMod val="75000"/>
                </a:schemeClr>
              </a:solid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8" name="Rounded Rectangle 4">
              <a:extLst>
                <a:ext uri="{FF2B5EF4-FFF2-40B4-BE49-F238E27FC236}">
                  <a16:creationId xmlns:a16="http://schemas.microsoft.com/office/drawing/2014/main" id="{F6F8F27B-6DFC-6D4C-8FDE-93E8BCB49FA9}"/>
                </a:ext>
              </a:extLst>
            </p:cNvPr>
            <p:cNvSpPr/>
            <p:nvPr/>
          </p:nvSpPr>
          <p:spPr>
            <a:xfrm>
              <a:off x="3922922" y="35499"/>
              <a:ext cx="1173867" cy="375604"/>
            </a:xfrm>
            <a:prstGeom prst="rect">
              <a:avLst/>
            </a:prstGeom>
            <a:grpFill/>
          </p:spPr>
          <p:style>
            <a:lnRef idx="0">
              <a:scrgbClr r="0" g="0" b="0"/>
            </a:lnRef>
            <a:fillRef idx="0">
              <a:scrgbClr r="0" g="0" b="0"/>
            </a:fillRef>
            <a:effectRef idx="0">
              <a:scrgbClr r="0" g="0" b="0"/>
            </a:effectRef>
            <a:fontRef idx="minor">
              <a:schemeClr val="lt1"/>
            </a:fontRef>
          </p:style>
          <p:txBody>
            <a:bodyPr lIns="5715" tIns="5715" rIns="5715" bIns="5715" spcCol="1270" anchor="ctr"/>
            <a:lstStyle/>
            <a:p>
              <a:pPr algn="ctr" defTabSz="397707">
                <a:lnSpc>
                  <a:spcPct val="90000"/>
                </a:lnSpc>
                <a:spcBef>
                  <a:spcPct val="0"/>
                </a:spcBef>
                <a:spcAft>
                  <a:spcPct val="35000"/>
                </a:spcAft>
                <a:defRPr/>
              </a:pPr>
              <a:r>
                <a:rPr lang="en-GB" sz="900" dirty="0">
                  <a:solidFill>
                    <a:prstClr val="black"/>
                  </a:solidFill>
                  <a:latin typeface="Calibri" panose="020F0502020204030204" pitchFamily="34" charset="0"/>
                  <a:cs typeface="Calibri" panose="020F0502020204030204" pitchFamily="34" charset="0"/>
                </a:rPr>
                <a:t>Design &amp; deliver appropriate </a:t>
              </a:r>
              <a:r>
                <a:rPr lang="en-GB" sz="900" dirty="0" err="1">
                  <a:solidFill>
                    <a:prstClr val="black"/>
                  </a:solidFill>
                  <a:latin typeface="Calibri" panose="020F0502020204030204" pitchFamily="34" charset="0"/>
                  <a:cs typeface="Calibri" panose="020F0502020204030204" pitchFamily="34" charset="0"/>
                </a:rPr>
                <a:t>educaitons</a:t>
              </a:r>
              <a:r>
                <a:rPr lang="en-GB" sz="900" dirty="0">
                  <a:solidFill>
                    <a:prstClr val="black"/>
                  </a:solidFill>
                  <a:latin typeface="Calibri" panose="020F0502020204030204" pitchFamily="34" charset="0"/>
                  <a:cs typeface="Calibri" panose="020F0502020204030204" pitchFamily="34" charset="0"/>
                </a:rPr>
                <a:t> intervention</a:t>
              </a:r>
            </a:p>
          </p:txBody>
        </p:sp>
      </p:grpSp>
      <p:sp>
        <p:nvSpPr>
          <p:cNvPr id="3" name="Slide Number Placeholder 2">
            <a:extLst>
              <a:ext uri="{FF2B5EF4-FFF2-40B4-BE49-F238E27FC236}">
                <a16:creationId xmlns:a16="http://schemas.microsoft.com/office/drawing/2014/main" id="{B27ED6C9-A3B8-334C-887B-82C8025FA041}"/>
              </a:ext>
            </a:extLst>
          </p:cNvPr>
          <p:cNvSpPr>
            <a:spLocks noGrp="1"/>
          </p:cNvSpPr>
          <p:nvPr>
            <p:ph type="sldNum" sz="quarter" idx="12"/>
          </p:nvPr>
        </p:nvSpPr>
        <p:spPr/>
        <p:txBody>
          <a:bodyPr/>
          <a:lstStyle/>
          <a:p>
            <a:pPr>
              <a:defRPr/>
            </a:pPr>
            <a:fld id="{98433D6A-B548-422D-9A95-C07356A4AF1B}" type="slidenum">
              <a:rPr lang="en-GB" smtClean="0"/>
              <a:pPr>
                <a:defRPr/>
              </a:pPr>
              <a:t>34</a:t>
            </a:fld>
            <a:endParaRPr lang="en-GB"/>
          </a:p>
        </p:txBody>
      </p:sp>
    </p:spTree>
    <p:extLst>
      <p:ext uri="{BB962C8B-B14F-4D97-AF65-F5344CB8AC3E}">
        <p14:creationId xmlns:p14="http://schemas.microsoft.com/office/powerpoint/2010/main" val="32612452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30F07B48-9FD2-9B4D-8214-DCDF9BFABB84}"/>
              </a:ext>
            </a:extLst>
          </p:cNvPr>
          <p:cNvGraphicFramePr>
            <a:graphicFrameLocks noGrp="1"/>
          </p:cNvGraphicFramePr>
          <p:nvPr>
            <p:extLst>
              <p:ext uri="{D42A27DB-BD31-4B8C-83A1-F6EECF244321}">
                <p14:modId xmlns:p14="http://schemas.microsoft.com/office/powerpoint/2010/main" val="2970937416"/>
              </p:ext>
            </p:extLst>
          </p:nvPr>
        </p:nvGraphicFramePr>
        <p:xfrm>
          <a:off x="685800" y="1097280"/>
          <a:ext cx="7912100" cy="3307080"/>
        </p:xfrm>
        <a:graphic>
          <a:graphicData uri="http://schemas.openxmlformats.org/drawingml/2006/table">
            <a:tbl>
              <a:tblPr firstRow="1" bandRow="1">
                <a:tableStyleId>{F5AB1C69-6EDB-4FF4-983F-18BD219EF322}</a:tableStyleId>
              </a:tblPr>
              <a:tblGrid>
                <a:gridCol w="7912100">
                  <a:extLst>
                    <a:ext uri="{9D8B030D-6E8A-4147-A177-3AD203B41FA5}">
                      <a16:colId xmlns:a16="http://schemas.microsoft.com/office/drawing/2014/main" val="2735229103"/>
                    </a:ext>
                  </a:extLst>
                </a:gridCol>
              </a:tblGrid>
              <a:tr h="269240">
                <a:tc>
                  <a:txBody>
                    <a:bodyPr/>
                    <a:lstStyle/>
                    <a:p>
                      <a:r>
                        <a:rPr lang="en-US" sz="1600" b="1" dirty="0">
                          <a:solidFill>
                            <a:schemeClr val="tx1"/>
                          </a:solidFill>
                          <a:latin typeface="Calibri" panose="020F0502020204030204" pitchFamily="34" charset="0"/>
                          <a:cs typeface="Calibri" panose="020F0502020204030204" pitchFamily="34" charset="0"/>
                        </a:rPr>
                        <a:t>2019-20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solidFill>
                  </a:tcPr>
                </a:tc>
                <a:extLst>
                  <a:ext uri="{0D108BD9-81ED-4DB2-BD59-A6C34878D82A}">
                    <a16:rowId xmlns:a16="http://schemas.microsoft.com/office/drawing/2014/main" val="1362225522"/>
                  </a:ext>
                </a:extLst>
              </a:tr>
              <a:tr h="370840">
                <a:tc>
                  <a:txBody>
                    <a:bodyPr/>
                    <a:lstStyle/>
                    <a:p>
                      <a:r>
                        <a:rPr lang="en-US" sz="1400" b="0" dirty="0">
                          <a:solidFill>
                            <a:schemeClr val="tx1"/>
                          </a:solidFill>
                          <a:latin typeface="Calibri" panose="020F0502020204030204" pitchFamily="34" charset="0"/>
                          <a:cs typeface="Calibri" panose="020F0502020204030204" pitchFamily="34" charset="0"/>
                        </a:rPr>
                        <a:t>Possible First Aid courses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15924965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solidFill>
                            <a:schemeClr val="tx1"/>
                          </a:solidFill>
                          <a:latin typeface="Calibri" panose="020F0502020204030204" pitchFamily="34" charset="0"/>
                          <a:cs typeface="Calibri" panose="020F0502020204030204" pitchFamily="34" charset="0"/>
                        </a:rPr>
                        <a:t>NRT: Community visit to re-assess NRT plan.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solidFill>
                            <a:schemeClr val="tx1"/>
                          </a:solidFill>
                          <a:latin typeface="Calibri" panose="020F0502020204030204" pitchFamily="34" charset="0"/>
                          <a:cs typeface="Calibri" panose="020F0502020204030204" pitchFamily="34" charset="0"/>
                        </a:rPr>
                        <a:t>          Technical assistance to Northern Rangelands Trust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tx1"/>
                          </a:solidFill>
                          <a:effectLst/>
                          <a:latin typeface="Calibri" panose="020F0502020204030204" pitchFamily="34" charset="0"/>
                          <a:ea typeface="+mn-ea"/>
                          <a:cs typeface="Calibri" panose="020F0502020204030204" pitchFamily="34" charset="0"/>
                        </a:rPr>
                        <a:t>          </a:t>
                      </a:r>
                      <a:r>
                        <a:rPr lang="en-GB" sz="1400" kern="1200" dirty="0">
                          <a:solidFill>
                            <a:schemeClr val="dk1"/>
                          </a:solidFill>
                          <a:effectLst/>
                          <a:latin typeface="Calibri" panose="020F0502020204030204" pitchFamily="34" charset="0"/>
                          <a:ea typeface="+mn-ea"/>
                          <a:cs typeface="Calibri" panose="020F0502020204030204" pitchFamily="34" charset="0"/>
                        </a:rPr>
                        <a:t>Re-write a proposal for doctors to do the NRT health strategic plan and send this to relevant charities,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kern="1200" dirty="0">
                          <a:solidFill>
                            <a:schemeClr val="dk1"/>
                          </a:solidFill>
                          <a:effectLst/>
                          <a:latin typeface="Calibri" panose="020F0502020204030204" pitchFamily="34" charset="0"/>
                          <a:ea typeface="+mn-ea"/>
                          <a:cs typeface="Calibri" panose="020F0502020204030204" pitchFamily="34" charset="0"/>
                        </a:rPr>
                        <a:t>          NGOs and trusts for funding.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88297269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err="1">
                          <a:solidFill>
                            <a:schemeClr val="tx1"/>
                          </a:solidFill>
                          <a:latin typeface="Calibri" panose="020F0502020204030204" pitchFamily="34" charset="0"/>
                          <a:cs typeface="Calibri" panose="020F0502020204030204" pitchFamily="34" charset="0"/>
                        </a:rPr>
                        <a:t>Lewa</a:t>
                      </a:r>
                      <a:r>
                        <a:rPr lang="en-US" sz="1400" b="0" dirty="0">
                          <a:solidFill>
                            <a:schemeClr val="tx1"/>
                          </a:solidFill>
                          <a:latin typeface="Calibri" panose="020F0502020204030204" pitchFamily="34" charset="0"/>
                          <a:cs typeface="Calibri" panose="020F0502020204030204" pitchFamily="34" charset="0"/>
                        </a:rPr>
                        <a:t> Clinic: Re-engage with clinic teams, discuss educational/clinic needs, desire for research engagement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034050899"/>
                  </a:ext>
                </a:extLst>
              </a:tr>
              <a:tr h="370840">
                <a:tc>
                  <a:txBody>
                    <a:bodyPr/>
                    <a:lstStyle/>
                    <a:p>
                      <a:r>
                        <a:rPr lang="en-US" sz="1400" b="0" dirty="0">
                          <a:solidFill>
                            <a:schemeClr val="tx1"/>
                          </a:solidFill>
                          <a:latin typeface="Calibri" panose="020F0502020204030204" pitchFamily="34" charset="0"/>
                          <a:cs typeface="Calibri" panose="020F0502020204030204" pitchFamily="34" charset="0"/>
                        </a:rPr>
                        <a:t>Create formal volunteer </a:t>
                      </a:r>
                      <a:r>
                        <a:rPr lang="en-US" sz="1400" b="0" dirty="0" err="1">
                          <a:solidFill>
                            <a:schemeClr val="tx1"/>
                          </a:solidFill>
                          <a:latin typeface="Calibri" panose="020F0502020204030204" pitchFamily="34" charset="0"/>
                          <a:cs typeface="Calibri" panose="020F0502020204030204" pitchFamily="34" charset="0"/>
                        </a:rPr>
                        <a:t>programme</a:t>
                      </a:r>
                      <a:r>
                        <a:rPr lang="en-US" sz="1400" b="0" dirty="0">
                          <a:solidFill>
                            <a:schemeClr val="tx1"/>
                          </a:solidFill>
                          <a:latin typeface="Calibri" panose="020F0502020204030204" pitchFamily="34" charset="0"/>
                          <a:cs typeface="Calibri" panose="020F0502020204030204" pitchFamily="34" charset="0"/>
                        </a:rPr>
                        <a:t>  for ongoing projects at </a:t>
                      </a:r>
                      <a:r>
                        <a:rPr lang="en-US" sz="1400" b="0" dirty="0" err="1">
                          <a:solidFill>
                            <a:schemeClr val="tx1"/>
                          </a:solidFill>
                          <a:latin typeface="Calibri" panose="020F0502020204030204" pitchFamily="34" charset="0"/>
                          <a:cs typeface="Calibri" panose="020F0502020204030204" pitchFamily="34" charset="0"/>
                        </a:rPr>
                        <a:t>Lewa</a:t>
                      </a:r>
                      <a:endParaRPr lang="en-US" sz="14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428131500"/>
                  </a:ext>
                </a:extLst>
              </a:tr>
              <a:tr h="1854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solidFill>
                            <a:schemeClr val="tx1"/>
                          </a:solidFill>
                          <a:latin typeface="Calibri" panose="020F0502020204030204" pitchFamily="34" charset="0"/>
                          <a:cs typeface="Calibri" panose="020F0502020204030204" pitchFamily="34" charset="0"/>
                        </a:rPr>
                        <a:t>Publish/present medical student work from Summer 2018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3461351215"/>
                  </a:ext>
                </a:extLst>
              </a:tr>
              <a:tr h="1854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solidFill>
                            <a:schemeClr val="tx1"/>
                          </a:solidFill>
                          <a:latin typeface="Calibri" panose="020F0502020204030204" pitchFamily="34" charset="0"/>
                          <a:cs typeface="Calibri" panose="020F0502020204030204" pitchFamily="34" charset="0"/>
                        </a:rPr>
                        <a:t>Seek funding &amp; ethics approval for research (Plymouth University </a:t>
                      </a:r>
                      <a:r>
                        <a:rPr lang="en-US" sz="1400" b="0" i="1" dirty="0">
                          <a:solidFill>
                            <a:schemeClr val="tx1"/>
                          </a:solidFill>
                          <a:highlight>
                            <a:srgbClr val="FFFF00"/>
                          </a:highlight>
                          <a:latin typeface="Calibri" panose="020F0502020204030204" pitchFamily="34" charset="0"/>
                          <a:cs typeface="Calibri" panose="020F0502020204030204" pitchFamily="34" charset="0"/>
                        </a:rPr>
                        <a:t>and Kenya)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3375267986"/>
                  </a:ext>
                </a:extLst>
              </a:tr>
              <a:tr h="1854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i="0" dirty="0">
                          <a:solidFill>
                            <a:schemeClr val="tx1"/>
                          </a:solidFill>
                          <a:latin typeface="Calibri" panose="020F0502020204030204" pitchFamily="34" charset="0"/>
                          <a:cs typeface="Calibri" panose="020F0502020204030204" pitchFamily="34" charset="0"/>
                        </a:rPr>
                        <a:t>LO will complete guideline on setting up primary healthcare in rural </a:t>
                      </a:r>
                      <a:r>
                        <a:rPr lang="en-US" sz="1400" b="0" i="0" dirty="0" err="1">
                          <a:solidFill>
                            <a:schemeClr val="tx1"/>
                          </a:solidFill>
                          <a:latin typeface="Calibri" panose="020F0502020204030204" pitchFamily="34" charset="0"/>
                          <a:cs typeface="Calibri" panose="020F0502020204030204" pitchFamily="34" charset="0"/>
                        </a:rPr>
                        <a:t>Maasai</a:t>
                      </a:r>
                      <a:r>
                        <a:rPr lang="en-US" sz="1400" b="0" i="0" dirty="0">
                          <a:solidFill>
                            <a:schemeClr val="tx1"/>
                          </a:solidFill>
                          <a:latin typeface="Calibri" panose="020F0502020204030204" pitchFamily="34" charset="0"/>
                          <a:cs typeface="Calibri" panose="020F0502020204030204" pitchFamily="34" charset="0"/>
                        </a:rPr>
                        <a:t> communities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3405038821"/>
                  </a:ext>
                </a:extLst>
              </a:tr>
            </a:tbl>
          </a:graphicData>
        </a:graphic>
      </p:graphicFrame>
      <p:sp>
        <p:nvSpPr>
          <p:cNvPr id="7" name="Title 4">
            <a:extLst>
              <a:ext uri="{FF2B5EF4-FFF2-40B4-BE49-F238E27FC236}">
                <a16:creationId xmlns:a16="http://schemas.microsoft.com/office/drawing/2014/main" id="{CD04EF07-D3A2-6F44-82ED-5AA3E2C113F2}"/>
              </a:ext>
            </a:extLst>
          </p:cNvPr>
          <p:cNvSpPr>
            <a:spLocks noGrp="1"/>
          </p:cNvSpPr>
          <p:nvPr>
            <p:ph type="title"/>
          </p:nvPr>
        </p:nvSpPr>
        <p:spPr>
          <a:xfrm>
            <a:off x="685800" y="263157"/>
            <a:ext cx="7912100" cy="590282"/>
          </a:xfrm>
          <a:solidFill>
            <a:schemeClr val="accent5">
              <a:lumMod val="40000"/>
              <a:lumOff val="60000"/>
            </a:schemeClr>
          </a:solidFill>
          <a:ln>
            <a:solidFill>
              <a:schemeClr val="tx1"/>
            </a:solidFill>
          </a:ln>
        </p:spPr>
        <p:txBody>
          <a:bodyPr/>
          <a:lstStyle/>
          <a:p>
            <a:r>
              <a:rPr lang="en-US" sz="3600" b="1" dirty="0">
                <a:latin typeface="Calibri" panose="020F0502020204030204" pitchFamily="34" charset="0"/>
                <a:cs typeface="Calibri" panose="020F0502020204030204" pitchFamily="34" charset="0"/>
              </a:rPr>
              <a:t>Primary care development plan 2019-23</a:t>
            </a:r>
          </a:p>
        </p:txBody>
      </p:sp>
      <p:graphicFrame>
        <p:nvGraphicFramePr>
          <p:cNvPr id="10" name="Table 9">
            <a:extLst>
              <a:ext uri="{FF2B5EF4-FFF2-40B4-BE49-F238E27FC236}">
                <a16:creationId xmlns:a16="http://schemas.microsoft.com/office/drawing/2014/main" id="{2A32638A-79A9-FD4E-BDB6-C5F93A040AA4}"/>
              </a:ext>
            </a:extLst>
          </p:cNvPr>
          <p:cNvGraphicFramePr>
            <a:graphicFrameLocks noGrp="1"/>
          </p:cNvGraphicFramePr>
          <p:nvPr>
            <p:extLst>
              <p:ext uri="{D42A27DB-BD31-4B8C-83A1-F6EECF244321}">
                <p14:modId xmlns:p14="http://schemas.microsoft.com/office/powerpoint/2010/main" val="4020820589"/>
              </p:ext>
            </p:extLst>
          </p:nvPr>
        </p:nvGraphicFramePr>
        <p:xfrm>
          <a:off x="685800" y="4762323"/>
          <a:ext cx="7912099" cy="1752600"/>
        </p:xfrm>
        <a:graphic>
          <a:graphicData uri="http://schemas.openxmlformats.org/drawingml/2006/table">
            <a:tbl>
              <a:tblPr firstRow="1" bandRow="1">
                <a:tableStyleId>{F5AB1C69-6EDB-4FF4-983F-18BD219EF322}</a:tableStyleId>
              </a:tblPr>
              <a:tblGrid>
                <a:gridCol w="7912099">
                  <a:extLst>
                    <a:ext uri="{9D8B030D-6E8A-4147-A177-3AD203B41FA5}">
                      <a16:colId xmlns:a16="http://schemas.microsoft.com/office/drawing/2014/main" val="2735229103"/>
                    </a:ext>
                  </a:extLst>
                </a:gridCol>
              </a:tblGrid>
              <a:tr h="269240">
                <a:tc>
                  <a:txBody>
                    <a:bodyPr/>
                    <a:lstStyle/>
                    <a:p>
                      <a:r>
                        <a:rPr lang="en-US" sz="1600" b="1" dirty="0">
                          <a:solidFill>
                            <a:schemeClr val="tx1"/>
                          </a:solidFill>
                          <a:latin typeface="Calibri" panose="020F0502020204030204" pitchFamily="34" charset="0"/>
                          <a:cs typeface="Calibri" panose="020F0502020204030204" pitchFamily="34" charset="0"/>
                        </a:rPr>
                        <a:t>2021-23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solidFill>
                  </a:tcPr>
                </a:tc>
                <a:extLst>
                  <a:ext uri="{0D108BD9-81ED-4DB2-BD59-A6C34878D82A}">
                    <a16:rowId xmlns:a16="http://schemas.microsoft.com/office/drawing/2014/main" val="1362225522"/>
                  </a:ext>
                </a:extLst>
              </a:tr>
              <a:tr h="370840">
                <a:tc>
                  <a:txBody>
                    <a:bodyPr/>
                    <a:lstStyle/>
                    <a:p>
                      <a:r>
                        <a:rPr lang="en-US" sz="1400" b="0" dirty="0">
                          <a:solidFill>
                            <a:schemeClr val="tx1"/>
                          </a:solidFill>
                          <a:latin typeface="Calibri" panose="020F0502020204030204" pitchFamily="34" charset="0"/>
                          <a:cs typeface="Calibri" panose="020F0502020204030204" pitchFamily="34" charset="0"/>
                        </a:rPr>
                        <a:t>A fully functioning &amp; integrated NRT health system will be functional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159249654"/>
                  </a:ext>
                </a:extLst>
              </a:tr>
              <a:tr h="370840">
                <a:tc>
                  <a:txBody>
                    <a:bodyPr/>
                    <a:lstStyle/>
                    <a:p>
                      <a:r>
                        <a:rPr lang="en-US" sz="1400" b="0" dirty="0">
                          <a:solidFill>
                            <a:schemeClr val="tx1"/>
                          </a:solidFill>
                          <a:latin typeface="Calibri" panose="020F0502020204030204" pitchFamily="34" charset="0"/>
                          <a:cs typeface="Calibri" panose="020F0502020204030204" pitchFamily="34" charset="0"/>
                        </a:rPr>
                        <a:t>Regular CPD/networking meetings for rural clinic staff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034050899"/>
                  </a:ext>
                </a:extLst>
              </a:tr>
              <a:tr h="370840">
                <a:tc>
                  <a:txBody>
                    <a:bodyPr/>
                    <a:lstStyle/>
                    <a:p>
                      <a:r>
                        <a:rPr lang="en-US" sz="1400" b="0" dirty="0">
                          <a:solidFill>
                            <a:schemeClr val="tx1"/>
                          </a:solidFill>
                          <a:latin typeface="Calibri" panose="020F0502020204030204" pitchFamily="34" charset="0"/>
                          <a:cs typeface="Calibri" panose="020F0502020204030204" pitchFamily="34" charset="0"/>
                        </a:rPr>
                        <a:t>Volunteer </a:t>
                      </a:r>
                      <a:r>
                        <a:rPr lang="en-US" sz="1400" b="0" dirty="0" err="1">
                          <a:solidFill>
                            <a:schemeClr val="tx1"/>
                          </a:solidFill>
                          <a:latin typeface="Calibri" panose="020F0502020204030204" pitchFamily="34" charset="0"/>
                          <a:cs typeface="Calibri" panose="020F0502020204030204" pitchFamily="34" charset="0"/>
                        </a:rPr>
                        <a:t>programme</a:t>
                      </a:r>
                      <a:r>
                        <a:rPr lang="en-US" sz="1400" b="0" dirty="0">
                          <a:solidFill>
                            <a:schemeClr val="tx1"/>
                          </a:solidFill>
                          <a:latin typeface="Calibri" panose="020F0502020204030204" pitchFamily="34" charset="0"/>
                          <a:cs typeface="Calibri" panose="020F0502020204030204" pitchFamily="34" charset="0"/>
                        </a:rPr>
                        <a:t> established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428131500"/>
                  </a:ext>
                </a:extLst>
              </a:tr>
              <a:tr h="1854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solidFill>
                            <a:schemeClr val="tx1"/>
                          </a:solidFill>
                          <a:latin typeface="Calibri" panose="020F0502020204030204" pitchFamily="34" charset="0"/>
                          <a:cs typeface="Calibri" panose="020F0502020204030204" pitchFamily="34" charset="0"/>
                        </a:rPr>
                        <a:t>Ongoing needs established in all areas of engagement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3461351215"/>
                  </a:ext>
                </a:extLst>
              </a:tr>
            </a:tbl>
          </a:graphicData>
        </a:graphic>
      </p:graphicFrame>
      <p:sp>
        <p:nvSpPr>
          <p:cNvPr id="3" name="Slide Number Placeholder 2">
            <a:extLst>
              <a:ext uri="{FF2B5EF4-FFF2-40B4-BE49-F238E27FC236}">
                <a16:creationId xmlns:a16="http://schemas.microsoft.com/office/drawing/2014/main" id="{B67BD34D-861C-2843-8170-63436543C1D6}"/>
              </a:ext>
            </a:extLst>
          </p:cNvPr>
          <p:cNvSpPr>
            <a:spLocks noGrp="1"/>
          </p:cNvSpPr>
          <p:nvPr>
            <p:ph type="sldNum" sz="quarter" idx="12"/>
          </p:nvPr>
        </p:nvSpPr>
        <p:spPr>
          <a:xfrm>
            <a:off x="8597899" y="6548621"/>
            <a:ext cx="381000" cy="309379"/>
          </a:xfrm>
        </p:spPr>
        <p:txBody>
          <a:bodyPr/>
          <a:lstStyle/>
          <a:p>
            <a:pPr>
              <a:defRPr/>
            </a:pPr>
            <a:fld id="{6530AFDF-F600-CC4A-A0EC-7FFB1C4B99FD}" type="slidenum">
              <a:rPr lang="en-GB" altLang="en-US" sz="1050" smtClean="0">
                <a:latin typeface="Calibri" panose="020F0502020204030204" pitchFamily="34" charset="0"/>
                <a:cs typeface="Calibri" panose="020F0502020204030204" pitchFamily="34" charset="0"/>
              </a:rPr>
              <a:pPr>
                <a:defRPr/>
              </a:pPr>
              <a:t>35</a:t>
            </a:fld>
            <a:endParaRPr lang="en-GB" alt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4529886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3E8878-A456-2844-B079-826EA531AE55}"/>
              </a:ext>
            </a:extLst>
          </p:cNvPr>
          <p:cNvSpPr>
            <a:spLocks noGrp="1"/>
          </p:cNvSpPr>
          <p:nvPr>
            <p:ph type="title"/>
          </p:nvPr>
        </p:nvSpPr>
        <p:spPr>
          <a:xfrm>
            <a:off x="396228" y="191366"/>
            <a:ext cx="8004456" cy="606076"/>
          </a:xfrm>
        </p:spPr>
        <p:txBody>
          <a:bodyPr/>
          <a:lstStyle/>
          <a:p>
            <a:r>
              <a:rPr lang="en-US" sz="3200" b="1" dirty="0">
                <a:latin typeface="Calibri" panose="020F0502020204030204" pitchFamily="34" charset="0"/>
                <a:cs typeface="Calibri" panose="020F0502020204030204" pitchFamily="34" charset="0"/>
              </a:rPr>
              <a:t>Project measures: Primary Care development</a:t>
            </a:r>
          </a:p>
        </p:txBody>
      </p:sp>
      <p:graphicFrame>
        <p:nvGraphicFramePr>
          <p:cNvPr id="4" name="Content Placeholder 4">
            <a:extLst>
              <a:ext uri="{FF2B5EF4-FFF2-40B4-BE49-F238E27FC236}">
                <a16:creationId xmlns:a16="http://schemas.microsoft.com/office/drawing/2014/main" id="{B37AA1DD-F3A3-4B47-BA8F-223EE6684976}"/>
              </a:ext>
            </a:extLst>
          </p:cNvPr>
          <p:cNvGraphicFramePr>
            <a:graphicFrameLocks noGrp="1"/>
          </p:cNvGraphicFramePr>
          <p:nvPr>
            <p:ph type="chart" idx="1"/>
            <p:extLst>
              <p:ext uri="{D42A27DB-BD31-4B8C-83A1-F6EECF244321}">
                <p14:modId xmlns:p14="http://schemas.microsoft.com/office/powerpoint/2010/main" val="47909218"/>
              </p:ext>
            </p:extLst>
          </p:nvPr>
        </p:nvGraphicFramePr>
        <p:xfrm>
          <a:off x="396228" y="967949"/>
          <a:ext cx="8094019" cy="5507289"/>
        </p:xfrm>
        <a:graphic>
          <a:graphicData uri="http://schemas.openxmlformats.org/drawingml/2006/table">
            <a:tbl>
              <a:tblPr firstRow="1" bandRow="1">
                <a:tableStyleId>{5C22544A-7EE6-4342-B048-85BDC9FD1C3A}</a:tableStyleId>
              </a:tblPr>
              <a:tblGrid>
                <a:gridCol w="1379409">
                  <a:extLst>
                    <a:ext uri="{9D8B030D-6E8A-4147-A177-3AD203B41FA5}">
                      <a16:colId xmlns:a16="http://schemas.microsoft.com/office/drawing/2014/main" val="235231449"/>
                    </a:ext>
                  </a:extLst>
                </a:gridCol>
                <a:gridCol w="714244">
                  <a:extLst>
                    <a:ext uri="{9D8B030D-6E8A-4147-A177-3AD203B41FA5}">
                      <a16:colId xmlns:a16="http://schemas.microsoft.com/office/drawing/2014/main" val="1319832848"/>
                    </a:ext>
                  </a:extLst>
                </a:gridCol>
                <a:gridCol w="558837">
                  <a:extLst>
                    <a:ext uri="{9D8B030D-6E8A-4147-A177-3AD203B41FA5}">
                      <a16:colId xmlns:a16="http://schemas.microsoft.com/office/drawing/2014/main" val="2552719478"/>
                    </a:ext>
                  </a:extLst>
                </a:gridCol>
                <a:gridCol w="862340">
                  <a:extLst>
                    <a:ext uri="{9D8B030D-6E8A-4147-A177-3AD203B41FA5}">
                      <a16:colId xmlns:a16="http://schemas.microsoft.com/office/drawing/2014/main" val="290670642"/>
                    </a:ext>
                  </a:extLst>
                </a:gridCol>
                <a:gridCol w="551791">
                  <a:extLst>
                    <a:ext uri="{9D8B030D-6E8A-4147-A177-3AD203B41FA5}">
                      <a16:colId xmlns:a16="http://schemas.microsoft.com/office/drawing/2014/main" val="18097939"/>
                    </a:ext>
                  </a:extLst>
                </a:gridCol>
                <a:gridCol w="648586">
                  <a:extLst>
                    <a:ext uri="{9D8B030D-6E8A-4147-A177-3AD203B41FA5}">
                      <a16:colId xmlns:a16="http://schemas.microsoft.com/office/drawing/2014/main" val="4083753047"/>
                    </a:ext>
                  </a:extLst>
                </a:gridCol>
                <a:gridCol w="648586">
                  <a:extLst>
                    <a:ext uri="{9D8B030D-6E8A-4147-A177-3AD203B41FA5}">
                      <a16:colId xmlns:a16="http://schemas.microsoft.com/office/drawing/2014/main" val="1363000780"/>
                    </a:ext>
                  </a:extLst>
                </a:gridCol>
                <a:gridCol w="765544">
                  <a:extLst>
                    <a:ext uri="{9D8B030D-6E8A-4147-A177-3AD203B41FA5}">
                      <a16:colId xmlns:a16="http://schemas.microsoft.com/office/drawing/2014/main" val="2590548953"/>
                    </a:ext>
                  </a:extLst>
                </a:gridCol>
                <a:gridCol w="701749">
                  <a:extLst>
                    <a:ext uri="{9D8B030D-6E8A-4147-A177-3AD203B41FA5}">
                      <a16:colId xmlns:a16="http://schemas.microsoft.com/office/drawing/2014/main" val="298301882"/>
                    </a:ext>
                  </a:extLst>
                </a:gridCol>
                <a:gridCol w="691116">
                  <a:extLst>
                    <a:ext uri="{9D8B030D-6E8A-4147-A177-3AD203B41FA5}">
                      <a16:colId xmlns:a16="http://schemas.microsoft.com/office/drawing/2014/main" val="3778470810"/>
                    </a:ext>
                  </a:extLst>
                </a:gridCol>
                <a:gridCol w="571817">
                  <a:extLst>
                    <a:ext uri="{9D8B030D-6E8A-4147-A177-3AD203B41FA5}">
                      <a16:colId xmlns:a16="http://schemas.microsoft.com/office/drawing/2014/main" val="3770855044"/>
                    </a:ext>
                  </a:extLst>
                </a:gridCol>
              </a:tblGrid>
              <a:tr h="355845">
                <a:tc rowSpan="2">
                  <a:txBody>
                    <a:bodyPr/>
                    <a:lstStyle/>
                    <a:p>
                      <a:pPr algn="ctr"/>
                      <a:r>
                        <a:rPr lang="en-US" sz="1200" dirty="0">
                          <a:latin typeface="Calibri" panose="020F0502020204030204" pitchFamily="34" charset="0"/>
                          <a:cs typeface="Calibri" panose="020F0502020204030204" pitchFamily="34" charset="0"/>
                        </a:rPr>
                        <a:t>Measure</a:t>
                      </a:r>
                    </a:p>
                    <a:p>
                      <a:pPr algn="ctr"/>
                      <a:r>
                        <a:rPr lang="en-US" sz="1200" i="1" dirty="0">
                          <a:latin typeface="Calibri" panose="020F0502020204030204" pitchFamily="34" charset="0"/>
                          <a:cs typeface="Calibri" panose="020F0502020204030204" pitchFamily="34" charset="0"/>
                        </a:rPr>
                        <a:t>to be </a:t>
                      </a:r>
                      <a:r>
                        <a:rPr lang="en-US" sz="1200" i="1" dirty="0" err="1">
                          <a:latin typeface="Calibri" panose="020F0502020204030204" pitchFamily="34" charset="0"/>
                          <a:cs typeface="Calibri" panose="020F0502020204030204" pitchFamily="34" charset="0"/>
                        </a:rPr>
                        <a:t>finalised</a:t>
                      </a:r>
                      <a:endParaRPr lang="en-US" sz="1200" i="1" dirty="0">
                        <a:latin typeface="Calibri" panose="020F0502020204030204" pitchFamily="34" charset="0"/>
                        <a:cs typeface="Calibri" panose="020F0502020204030204" pitchFamily="34" charset="0"/>
                      </a:endParaRPr>
                    </a:p>
                  </a:txBody>
                  <a:tcPr>
                    <a:solidFill>
                      <a:schemeClr val="accent1"/>
                    </a:solidFill>
                  </a:tcPr>
                </a:tc>
                <a:tc gridSpan="2">
                  <a:txBody>
                    <a:bodyPr/>
                    <a:lstStyle/>
                    <a:p>
                      <a:pPr algn="ctr"/>
                      <a:r>
                        <a:rPr lang="en-US" sz="1200" dirty="0">
                          <a:latin typeface="Calibri" panose="020F0502020204030204" pitchFamily="34" charset="0"/>
                          <a:cs typeface="Calibri" panose="020F0502020204030204" pitchFamily="34" charset="0"/>
                        </a:rPr>
                        <a:t>2019</a:t>
                      </a:r>
                    </a:p>
                  </a:txBody>
                  <a:tcPr>
                    <a:solidFill>
                      <a:schemeClr val="accent1"/>
                    </a:solidFill>
                  </a:tcPr>
                </a:tc>
                <a:tc hMerge="1">
                  <a:txBody>
                    <a:bodyPr/>
                    <a:lstStyle/>
                    <a:p>
                      <a:pPr algn="ctr"/>
                      <a:endParaRPr lang="en-US" sz="1400" dirty="0">
                        <a:latin typeface="Calibri" panose="020F0502020204030204" pitchFamily="34" charset="0"/>
                        <a:cs typeface="Calibri" panose="020F0502020204030204" pitchFamily="34" charset="0"/>
                      </a:endParaRPr>
                    </a:p>
                  </a:txBody>
                  <a:tcPr>
                    <a:solidFill>
                      <a:schemeClr val="accent1"/>
                    </a:solidFill>
                  </a:tcPr>
                </a:tc>
                <a:tc gridSpan="2">
                  <a:txBody>
                    <a:bodyPr/>
                    <a:lstStyle/>
                    <a:p>
                      <a:pPr algn="ctr"/>
                      <a:r>
                        <a:rPr lang="en-US" sz="1200" dirty="0">
                          <a:latin typeface="Calibri" panose="020F0502020204030204" pitchFamily="34" charset="0"/>
                          <a:cs typeface="Calibri" panose="020F0502020204030204" pitchFamily="34" charset="0"/>
                        </a:rPr>
                        <a:t>2020</a:t>
                      </a:r>
                    </a:p>
                  </a:txBody>
                  <a:tcPr>
                    <a:solidFill>
                      <a:schemeClr val="accent1"/>
                    </a:solidFill>
                  </a:tcPr>
                </a:tc>
                <a:tc hMerge="1">
                  <a:txBody>
                    <a:bodyPr/>
                    <a:lstStyle/>
                    <a:p>
                      <a:pPr algn="ctr"/>
                      <a:endParaRPr lang="en-US" sz="1400" dirty="0">
                        <a:latin typeface="Calibri" panose="020F0502020204030204" pitchFamily="34" charset="0"/>
                        <a:cs typeface="Calibri" panose="020F0502020204030204" pitchFamily="34" charset="0"/>
                      </a:endParaRPr>
                    </a:p>
                  </a:txBody>
                  <a:tcPr>
                    <a:solidFill>
                      <a:schemeClr val="accent1"/>
                    </a:solidFill>
                  </a:tcPr>
                </a:tc>
                <a:tc gridSpan="2">
                  <a:txBody>
                    <a:bodyPr/>
                    <a:lstStyle/>
                    <a:p>
                      <a:pPr algn="ctr"/>
                      <a:r>
                        <a:rPr lang="en-US" sz="1200" dirty="0">
                          <a:latin typeface="Calibri" panose="020F0502020204030204" pitchFamily="34" charset="0"/>
                          <a:cs typeface="Calibri" panose="020F0502020204030204" pitchFamily="34" charset="0"/>
                        </a:rPr>
                        <a:t>2021</a:t>
                      </a:r>
                    </a:p>
                  </a:txBody>
                  <a:tcPr>
                    <a:solidFill>
                      <a:schemeClr val="accent1"/>
                    </a:solidFill>
                  </a:tcPr>
                </a:tc>
                <a:tc hMerge="1">
                  <a:txBody>
                    <a:bodyPr/>
                    <a:lstStyle/>
                    <a:p>
                      <a:pPr algn="ctr"/>
                      <a:endParaRPr lang="en-US" sz="1400" dirty="0">
                        <a:latin typeface="Calibri" panose="020F0502020204030204" pitchFamily="34" charset="0"/>
                        <a:cs typeface="Calibri" panose="020F0502020204030204" pitchFamily="34" charset="0"/>
                      </a:endParaRPr>
                    </a:p>
                  </a:txBody>
                  <a:tcPr>
                    <a:solidFill>
                      <a:schemeClr val="accent1"/>
                    </a:solidFill>
                  </a:tcPr>
                </a:tc>
                <a:tc gridSpan="2">
                  <a:txBody>
                    <a:bodyPr/>
                    <a:lstStyle/>
                    <a:p>
                      <a:pPr algn="ctr"/>
                      <a:r>
                        <a:rPr lang="en-US" sz="1400" dirty="0">
                          <a:latin typeface="Calibri" panose="020F0502020204030204" pitchFamily="34" charset="0"/>
                          <a:cs typeface="Calibri" panose="020F0502020204030204" pitchFamily="34" charset="0"/>
                        </a:rPr>
                        <a:t>2022</a:t>
                      </a:r>
                    </a:p>
                  </a:txBody>
                  <a:tcPr>
                    <a:solidFill>
                      <a:schemeClr val="accent1"/>
                    </a:solidFill>
                  </a:tcPr>
                </a:tc>
                <a:tc hMerge="1">
                  <a:txBody>
                    <a:bodyPr/>
                    <a:lstStyle/>
                    <a:p>
                      <a:pPr algn="ctr"/>
                      <a:endParaRPr lang="en-US" sz="1400" dirty="0">
                        <a:latin typeface="Calibri" panose="020F0502020204030204" pitchFamily="34" charset="0"/>
                        <a:cs typeface="Calibri" panose="020F0502020204030204" pitchFamily="34" charset="0"/>
                      </a:endParaRPr>
                    </a:p>
                  </a:txBody>
                  <a:tcPr>
                    <a:solidFill>
                      <a:schemeClr val="accent1"/>
                    </a:solidFill>
                  </a:tcPr>
                </a:tc>
                <a:tc gridSpan="2">
                  <a:txBody>
                    <a:bodyPr/>
                    <a:lstStyle/>
                    <a:p>
                      <a:pPr algn="ctr"/>
                      <a:r>
                        <a:rPr lang="en-US" sz="1400" dirty="0">
                          <a:latin typeface="Calibri" panose="020F0502020204030204" pitchFamily="34" charset="0"/>
                          <a:cs typeface="Calibri" panose="020F0502020204030204" pitchFamily="34" charset="0"/>
                        </a:rPr>
                        <a:t>2023</a:t>
                      </a:r>
                    </a:p>
                  </a:txBody>
                  <a:tcPr>
                    <a:solidFill>
                      <a:schemeClr val="accent1"/>
                    </a:solidFill>
                  </a:tcPr>
                </a:tc>
                <a:tc hMerge="1">
                  <a:txBody>
                    <a:bodyPr/>
                    <a:lstStyle/>
                    <a:p>
                      <a:pPr algn="ctr"/>
                      <a:endParaRPr lang="en-US" sz="1400" dirty="0">
                        <a:latin typeface="Calibri" panose="020F0502020204030204" pitchFamily="34" charset="0"/>
                        <a:cs typeface="Calibri" panose="020F0502020204030204" pitchFamily="34" charset="0"/>
                      </a:endParaRPr>
                    </a:p>
                  </a:txBody>
                  <a:tcPr>
                    <a:solidFill>
                      <a:schemeClr val="accent1"/>
                    </a:solidFill>
                  </a:tcPr>
                </a:tc>
                <a:extLst>
                  <a:ext uri="{0D108BD9-81ED-4DB2-BD59-A6C34878D82A}">
                    <a16:rowId xmlns:a16="http://schemas.microsoft.com/office/drawing/2014/main" val="1690324465"/>
                  </a:ext>
                </a:extLst>
              </a:tr>
              <a:tr h="252057">
                <a:tc vMerge="1">
                  <a:txBody>
                    <a:bodyPr/>
                    <a:lstStyle/>
                    <a:p>
                      <a:endParaRPr lang="en-US"/>
                    </a:p>
                  </a:txBody>
                  <a:tcPr/>
                </a:tc>
                <a:tc>
                  <a:txBody>
                    <a:bodyPr/>
                    <a:lstStyle/>
                    <a:p>
                      <a:pPr algn="ctr"/>
                      <a:r>
                        <a:rPr lang="en-US" sz="1050" dirty="0">
                          <a:latin typeface="Calibri" panose="020F0502020204030204" pitchFamily="34" charset="0"/>
                          <a:cs typeface="Calibri" panose="020F0502020204030204" pitchFamily="34" charset="0"/>
                        </a:rPr>
                        <a:t>Aim</a:t>
                      </a:r>
                    </a:p>
                  </a:txBody>
                  <a:tcPr>
                    <a:solidFill>
                      <a:schemeClr val="accent1"/>
                    </a:solidFill>
                  </a:tcPr>
                </a:tc>
                <a:tc>
                  <a:txBody>
                    <a:bodyPr/>
                    <a:lstStyle/>
                    <a:p>
                      <a:pPr algn="ctr"/>
                      <a:r>
                        <a:rPr lang="en-US" sz="1050" dirty="0">
                          <a:latin typeface="Calibri" panose="020F0502020204030204" pitchFamily="34" charset="0"/>
                          <a:cs typeface="Calibri" panose="020F0502020204030204" pitchFamily="34" charset="0"/>
                        </a:rPr>
                        <a:t>Actual</a:t>
                      </a:r>
                    </a:p>
                  </a:txBody>
                  <a:tcPr>
                    <a:solidFill>
                      <a:schemeClr val="accent1"/>
                    </a:solidFill>
                  </a:tcPr>
                </a:tc>
                <a:tc>
                  <a:txBody>
                    <a:bodyPr/>
                    <a:lstStyle/>
                    <a:p>
                      <a:pPr algn="ctr"/>
                      <a:r>
                        <a:rPr lang="en-US" sz="1050" dirty="0">
                          <a:latin typeface="Calibri" panose="020F0502020204030204" pitchFamily="34" charset="0"/>
                          <a:cs typeface="Calibri" panose="020F0502020204030204" pitchFamily="34" charset="0"/>
                        </a:rPr>
                        <a:t>Aim</a:t>
                      </a:r>
                    </a:p>
                  </a:txBody>
                  <a:tcPr>
                    <a:solidFill>
                      <a:schemeClr val="accent1"/>
                    </a:solidFill>
                  </a:tcPr>
                </a:tc>
                <a:tc>
                  <a:txBody>
                    <a:bodyPr/>
                    <a:lstStyle/>
                    <a:p>
                      <a:pPr algn="ctr"/>
                      <a:r>
                        <a:rPr lang="en-US" sz="1050" dirty="0">
                          <a:latin typeface="Calibri" panose="020F0502020204030204" pitchFamily="34" charset="0"/>
                          <a:cs typeface="Calibri" panose="020F0502020204030204" pitchFamily="34" charset="0"/>
                        </a:rPr>
                        <a:t>Actual</a:t>
                      </a:r>
                    </a:p>
                  </a:txBody>
                  <a:tcPr>
                    <a:solidFill>
                      <a:schemeClr val="accent1"/>
                    </a:solidFill>
                  </a:tcPr>
                </a:tc>
                <a:tc>
                  <a:txBody>
                    <a:bodyPr/>
                    <a:lstStyle/>
                    <a:p>
                      <a:pPr algn="ctr"/>
                      <a:r>
                        <a:rPr lang="en-US" sz="1050" dirty="0">
                          <a:latin typeface="Calibri" panose="020F0502020204030204" pitchFamily="34" charset="0"/>
                          <a:cs typeface="Calibri" panose="020F0502020204030204" pitchFamily="34" charset="0"/>
                        </a:rPr>
                        <a:t>Aim</a:t>
                      </a:r>
                    </a:p>
                  </a:txBody>
                  <a:tcPr>
                    <a:solidFill>
                      <a:schemeClr val="accent1"/>
                    </a:solidFill>
                  </a:tcPr>
                </a:tc>
                <a:tc>
                  <a:txBody>
                    <a:bodyPr/>
                    <a:lstStyle/>
                    <a:p>
                      <a:pPr algn="ctr"/>
                      <a:r>
                        <a:rPr lang="en-US" sz="1100" dirty="0">
                          <a:latin typeface="Calibri" panose="020F0502020204030204" pitchFamily="34" charset="0"/>
                          <a:cs typeface="Calibri" panose="020F0502020204030204" pitchFamily="34" charset="0"/>
                        </a:rPr>
                        <a:t>Actual</a:t>
                      </a:r>
                    </a:p>
                  </a:txBody>
                  <a:tcPr>
                    <a:solidFill>
                      <a:schemeClr val="accent1"/>
                    </a:solidFill>
                  </a:tcPr>
                </a:tc>
                <a:tc>
                  <a:txBody>
                    <a:bodyPr/>
                    <a:lstStyle/>
                    <a:p>
                      <a:pPr algn="ctr"/>
                      <a:r>
                        <a:rPr lang="en-US" sz="1100" dirty="0">
                          <a:latin typeface="Calibri" panose="020F0502020204030204" pitchFamily="34" charset="0"/>
                          <a:cs typeface="Calibri" panose="020F0502020204030204" pitchFamily="34" charset="0"/>
                        </a:rPr>
                        <a:t>Aim</a:t>
                      </a:r>
                    </a:p>
                  </a:txBody>
                  <a:tcPr>
                    <a:solidFill>
                      <a:schemeClr val="accent1"/>
                    </a:solidFill>
                  </a:tcPr>
                </a:tc>
                <a:tc>
                  <a:txBody>
                    <a:bodyPr/>
                    <a:lstStyle/>
                    <a:p>
                      <a:pPr algn="ctr"/>
                      <a:r>
                        <a:rPr lang="en-US" sz="1100" dirty="0">
                          <a:latin typeface="Calibri" panose="020F0502020204030204" pitchFamily="34" charset="0"/>
                          <a:cs typeface="Calibri" panose="020F0502020204030204" pitchFamily="34" charset="0"/>
                        </a:rPr>
                        <a:t>Actual</a:t>
                      </a:r>
                    </a:p>
                  </a:txBody>
                  <a:tcPr>
                    <a:solidFill>
                      <a:schemeClr val="accent1"/>
                    </a:solidFill>
                  </a:tcPr>
                </a:tc>
                <a:tc>
                  <a:txBody>
                    <a:bodyPr/>
                    <a:lstStyle/>
                    <a:p>
                      <a:pPr algn="ctr"/>
                      <a:r>
                        <a:rPr lang="en-US" sz="1100" dirty="0">
                          <a:latin typeface="Calibri" panose="020F0502020204030204" pitchFamily="34" charset="0"/>
                          <a:cs typeface="Calibri" panose="020F0502020204030204" pitchFamily="34" charset="0"/>
                        </a:rPr>
                        <a:t>Aim</a:t>
                      </a:r>
                    </a:p>
                  </a:txBody>
                  <a:tcPr>
                    <a:solidFill>
                      <a:schemeClr val="accent1"/>
                    </a:solidFill>
                  </a:tcPr>
                </a:tc>
                <a:tc>
                  <a:txBody>
                    <a:bodyPr/>
                    <a:lstStyle/>
                    <a:p>
                      <a:pPr algn="ctr"/>
                      <a:r>
                        <a:rPr lang="en-US" sz="1100" dirty="0">
                          <a:latin typeface="Calibri" panose="020F0502020204030204" pitchFamily="34" charset="0"/>
                          <a:cs typeface="Calibri" panose="020F0502020204030204" pitchFamily="34" charset="0"/>
                        </a:rPr>
                        <a:t>Actual</a:t>
                      </a:r>
                    </a:p>
                  </a:txBody>
                  <a:tcPr>
                    <a:solidFill>
                      <a:schemeClr val="accent1"/>
                    </a:solidFill>
                  </a:tcPr>
                </a:tc>
                <a:extLst>
                  <a:ext uri="{0D108BD9-81ED-4DB2-BD59-A6C34878D82A}">
                    <a16:rowId xmlns:a16="http://schemas.microsoft.com/office/drawing/2014/main" val="1787266782"/>
                  </a:ext>
                </a:extLst>
              </a:tr>
              <a:tr h="385499">
                <a:tc>
                  <a:txBody>
                    <a:bodyPr/>
                    <a:lstStyle/>
                    <a:p>
                      <a:r>
                        <a:rPr lang="en-US" sz="1000" dirty="0">
                          <a:latin typeface="Calibri" panose="020F0502020204030204" pitchFamily="34" charset="0"/>
                          <a:cs typeface="Calibri" panose="020F0502020204030204" pitchFamily="34" charset="0"/>
                        </a:rPr>
                        <a:t>NRT needs assessment conducted</a:t>
                      </a:r>
                    </a:p>
                  </a:txBody>
                  <a:tcPr/>
                </a:tc>
                <a:tc>
                  <a:txBody>
                    <a:bodyPr/>
                    <a:lstStyle/>
                    <a:p>
                      <a:r>
                        <a:rPr lang="en-US" sz="1000" dirty="0">
                          <a:latin typeface="Calibri" panose="020F0502020204030204" pitchFamily="34" charset="0"/>
                          <a:cs typeface="Calibri" panose="020F0502020204030204" pitchFamily="34" charset="0"/>
                        </a:rPr>
                        <a:t>   Yes</a:t>
                      </a:r>
                    </a:p>
                  </a:txBody>
                  <a:tcPr/>
                </a:tc>
                <a:tc>
                  <a:txBody>
                    <a:bodyPr/>
                    <a:lstStyle/>
                    <a:p>
                      <a:endParaRPr lang="en-US" sz="1000" dirty="0">
                        <a:latin typeface="Calibri" panose="020F0502020204030204" pitchFamily="34" charset="0"/>
                        <a:cs typeface="Calibri" panose="020F0502020204030204" pitchFamily="34" charset="0"/>
                      </a:endParaRPr>
                    </a:p>
                  </a:txBody>
                  <a:tcPr/>
                </a:tc>
                <a:tc>
                  <a:txBody>
                    <a:bodyPr/>
                    <a:lstStyle/>
                    <a:p>
                      <a:endParaRPr lang="en-US" sz="1000" dirty="0">
                        <a:latin typeface="Calibri" panose="020F0502020204030204" pitchFamily="34" charset="0"/>
                        <a:cs typeface="Calibri" panose="020F0502020204030204" pitchFamily="34" charset="0"/>
                      </a:endParaRPr>
                    </a:p>
                  </a:txBody>
                  <a:tcPr/>
                </a:tc>
                <a:tc>
                  <a:txBody>
                    <a:bodyPr/>
                    <a:lstStyle/>
                    <a:p>
                      <a:endParaRPr lang="en-US" sz="1000" dirty="0">
                        <a:latin typeface="Calibri" panose="020F0502020204030204" pitchFamily="34" charset="0"/>
                        <a:cs typeface="Calibri" panose="020F0502020204030204" pitchFamily="34" charset="0"/>
                      </a:endParaRPr>
                    </a:p>
                  </a:txBody>
                  <a:tcPr/>
                </a:tc>
                <a:tc>
                  <a:txBody>
                    <a:bodyPr/>
                    <a:lstStyle/>
                    <a:p>
                      <a:endParaRPr lang="en-US" sz="1000" dirty="0">
                        <a:latin typeface="Calibri" panose="020F0502020204030204" pitchFamily="34" charset="0"/>
                        <a:cs typeface="Calibri" panose="020F0502020204030204" pitchFamily="34" charset="0"/>
                      </a:endParaRPr>
                    </a:p>
                  </a:txBody>
                  <a:tcPr/>
                </a:tc>
                <a:tc>
                  <a:txBody>
                    <a:bodyPr/>
                    <a:lstStyle/>
                    <a:p>
                      <a:endParaRPr lang="en-US" sz="1000" dirty="0">
                        <a:latin typeface="Calibri" panose="020F0502020204030204" pitchFamily="34" charset="0"/>
                        <a:cs typeface="Calibri" panose="020F0502020204030204" pitchFamily="34" charset="0"/>
                      </a:endParaRPr>
                    </a:p>
                  </a:txBody>
                  <a:tcPr/>
                </a:tc>
                <a:tc>
                  <a:txBody>
                    <a:bodyPr/>
                    <a:lstStyle/>
                    <a:p>
                      <a:endParaRPr lang="en-US" sz="1000" dirty="0">
                        <a:latin typeface="Calibri" panose="020F0502020204030204" pitchFamily="34" charset="0"/>
                        <a:cs typeface="Calibri" panose="020F0502020204030204" pitchFamily="34" charset="0"/>
                      </a:endParaRPr>
                    </a:p>
                  </a:txBody>
                  <a:tcPr/>
                </a:tc>
                <a:tc>
                  <a:txBody>
                    <a:bodyPr/>
                    <a:lstStyle/>
                    <a:p>
                      <a:endParaRPr lang="en-US" sz="1000" dirty="0">
                        <a:latin typeface="Calibri" panose="020F0502020204030204" pitchFamily="34" charset="0"/>
                        <a:cs typeface="Calibri" panose="020F0502020204030204" pitchFamily="34" charset="0"/>
                      </a:endParaRPr>
                    </a:p>
                  </a:txBody>
                  <a:tcPr/>
                </a:tc>
                <a:tc>
                  <a:txBody>
                    <a:bodyPr/>
                    <a:lstStyle/>
                    <a:p>
                      <a:endParaRPr lang="en-US" sz="1000" dirty="0">
                        <a:latin typeface="Calibri" panose="020F0502020204030204" pitchFamily="34" charset="0"/>
                        <a:cs typeface="Calibri" panose="020F0502020204030204" pitchFamily="34" charset="0"/>
                      </a:endParaRPr>
                    </a:p>
                  </a:txBody>
                  <a:tcPr/>
                </a:tc>
                <a:tc>
                  <a:txBody>
                    <a:bodyPr/>
                    <a:lstStyle/>
                    <a:p>
                      <a:endParaRPr lang="en-US" sz="1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413119014"/>
                  </a:ext>
                </a:extLst>
              </a:tr>
              <a:tr h="385499">
                <a:tc>
                  <a:txBody>
                    <a:bodyPr/>
                    <a:lstStyle/>
                    <a:p>
                      <a:r>
                        <a:rPr lang="en-US" sz="1000" dirty="0">
                          <a:latin typeface="Calibri" panose="020F0502020204030204" pitchFamily="34" charset="0"/>
                          <a:cs typeface="Calibri" panose="020F0502020204030204" pitchFamily="34" charset="0"/>
                        </a:rPr>
                        <a:t>NRT plan produced</a:t>
                      </a:r>
                    </a:p>
                  </a:txBody>
                  <a:tcPr/>
                </a:tc>
                <a:tc>
                  <a:txBody>
                    <a:bodyPr/>
                    <a:lstStyle/>
                    <a:p>
                      <a:r>
                        <a:rPr lang="en-US" sz="1000" dirty="0">
                          <a:latin typeface="Calibri" panose="020F0502020204030204" pitchFamily="34" charset="0"/>
                          <a:cs typeface="Calibri" panose="020F0502020204030204" pitchFamily="34" charset="0"/>
                        </a:rPr>
                        <a:t>   in </a:t>
                      </a:r>
                      <a:r>
                        <a:rPr lang="en-US" sz="1000" dirty="0" err="1">
                          <a:latin typeface="Calibri" panose="020F0502020204030204" pitchFamily="34" charset="0"/>
                          <a:cs typeface="Calibri" panose="020F0502020204030204" pitchFamily="34" charset="0"/>
                        </a:rPr>
                        <a:t>progess</a:t>
                      </a:r>
                      <a:endParaRPr lang="en-US" sz="1000" dirty="0">
                        <a:latin typeface="Calibri" panose="020F0502020204030204" pitchFamily="34" charset="0"/>
                        <a:cs typeface="Calibri" panose="020F0502020204030204" pitchFamily="34" charset="0"/>
                      </a:endParaRPr>
                    </a:p>
                  </a:txBody>
                  <a:tcPr/>
                </a:tc>
                <a:tc>
                  <a:txBody>
                    <a:bodyPr/>
                    <a:lstStyle/>
                    <a:p>
                      <a:endParaRPr lang="en-US" sz="1000" dirty="0">
                        <a:latin typeface="Calibri" panose="020F0502020204030204" pitchFamily="34" charset="0"/>
                        <a:cs typeface="Calibri" panose="020F0502020204030204" pitchFamily="34" charset="0"/>
                      </a:endParaRPr>
                    </a:p>
                  </a:txBody>
                  <a:tcPr/>
                </a:tc>
                <a:tc>
                  <a:txBody>
                    <a:bodyPr/>
                    <a:lstStyle/>
                    <a:p>
                      <a:r>
                        <a:rPr lang="en-US" sz="1000" dirty="0">
                          <a:latin typeface="Calibri" panose="020F0502020204030204" pitchFamily="34" charset="0"/>
                          <a:cs typeface="Calibri" panose="020F0502020204030204" pitchFamily="34" charset="0"/>
                        </a:rPr>
                        <a:t>1</a:t>
                      </a:r>
                      <a:r>
                        <a:rPr lang="en-US" sz="1000" baseline="30000" dirty="0">
                          <a:latin typeface="Calibri" panose="020F0502020204030204" pitchFamily="34" charset="0"/>
                          <a:cs typeface="Calibri" panose="020F0502020204030204" pitchFamily="34" charset="0"/>
                        </a:rPr>
                        <a:t>st</a:t>
                      </a:r>
                      <a:r>
                        <a:rPr lang="en-US" sz="1000" dirty="0">
                          <a:latin typeface="Calibri" panose="020F0502020204030204" pitchFamily="34" charset="0"/>
                          <a:cs typeface="Calibri" panose="020F0502020204030204" pitchFamily="34" charset="0"/>
                        </a:rPr>
                        <a:t> full draft</a:t>
                      </a:r>
                    </a:p>
                  </a:txBody>
                  <a:tcPr/>
                </a:tc>
                <a:tc>
                  <a:txBody>
                    <a:bodyPr/>
                    <a:lstStyle/>
                    <a:p>
                      <a:endParaRPr lang="en-US" sz="1000" dirty="0">
                        <a:latin typeface="Calibri" panose="020F0502020204030204" pitchFamily="34" charset="0"/>
                        <a:cs typeface="Calibri" panose="020F0502020204030204" pitchFamily="34" charset="0"/>
                      </a:endParaRPr>
                    </a:p>
                  </a:txBody>
                  <a:tcPr/>
                </a:tc>
                <a:tc>
                  <a:txBody>
                    <a:bodyPr/>
                    <a:lstStyle/>
                    <a:p>
                      <a:endParaRPr lang="en-US" sz="1000" dirty="0">
                        <a:latin typeface="Calibri" panose="020F0502020204030204" pitchFamily="34" charset="0"/>
                        <a:cs typeface="Calibri" panose="020F0502020204030204" pitchFamily="34" charset="0"/>
                      </a:endParaRPr>
                    </a:p>
                  </a:txBody>
                  <a:tcPr/>
                </a:tc>
                <a:tc>
                  <a:txBody>
                    <a:bodyPr/>
                    <a:lstStyle/>
                    <a:p>
                      <a:endParaRPr lang="en-US" sz="1000" dirty="0">
                        <a:latin typeface="Calibri" panose="020F0502020204030204" pitchFamily="34" charset="0"/>
                        <a:cs typeface="Calibri" panose="020F0502020204030204" pitchFamily="34" charset="0"/>
                      </a:endParaRPr>
                    </a:p>
                  </a:txBody>
                  <a:tcPr/>
                </a:tc>
                <a:tc>
                  <a:txBody>
                    <a:bodyPr/>
                    <a:lstStyle/>
                    <a:p>
                      <a:endParaRPr lang="en-US" sz="1000" dirty="0">
                        <a:latin typeface="Calibri" panose="020F0502020204030204" pitchFamily="34" charset="0"/>
                        <a:cs typeface="Calibri" panose="020F0502020204030204" pitchFamily="34" charset="0"/>
                      </a:endParaRPr>
                    </a:p>
                  </a:txBody>
                  <a:tcPr/>
                </a:tc>
                <a:tc>
                  <a:txBody>
                    <a:bodyPr/>
                    <a:lstStyle/>
                    <a:p>
                      <a:endParaRPr lang="en-US" sz="1000" dirty="0">
                        <a:latin typeface="Calibri" panose="020F0502020204030204" pitchFamily="34" charset="0"/>
                        <a:cs typeface="Calibri" panose="020F0502020204030204" pitchFamily="34" charset="0"/>
                      </a:endParaRPr>
                    </a:p>
                  </a:txBody>
                  <a:tcPr/>
                </a:tc>
                <a:tc>
                  <a:txBody>
                    <a:bodyPr/>
                    <a:lstStyle/>
                    <a:p>
                      <a:endParaRPr lang="en-US" sz="1000" dirty="0">
                        <a:latin typeface="Calibri" panose="020F0502020204030204" pitchFamily="34" charset="0"/>
                        <a:cs typeface="Calibri" panose="020F0502020204030204" pitchFamily="34" charset="0"/>
                      </a:endParaRPr>
                    </a:p>
                  </a:txBody>
                  <a:tcPr/>
                </a:tc>
                <a:tc>
                  <a:txBody>
                    <a:bodyPr/>
                    <a:lstStyle/>
                    <a:p>
                      <a:endParaRPr lang="en-US" sz="1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867059576"/>
                  </a:ext>
                </a:extLst>
              </a:tr>
              <a:tr h="385499">
                <a:tc>
                  <a:txBody>
                    <a:bodyPr/>
                    <a:lstStyle/>
                    <a:p>
                      <a:r>
                        <a:rPr lang="en-US" sz="1000" dirty="0">
                          <a:latin typeface="Calibri" panose="020F0502020204030204" pitchFamily="34" charset="0"/>
                          <a:cs typeface="Calibri" panose="020F0502020204030204" pitchFamily="34" charset="0"/>
                        </a:rPr>
                        <a:t>NRT plan implementation</a:t>
                      </a:r>
                    </a:p>
                  </a:txBody>
                  <a:tcPr/>
                </a:tc>
                <a:tc>
                  <a:txBody>
                    <a:bodyPr/>
                    <a:lstStyle/>
                    <a:p>
                      <a:endParaRPr lang="en-US" sz="1000">
                        <a:latin typeface="Calibri" panose="020F0502020204030204" pitchFamily="34" charset="0"/>
                        <a:cs typeface="Calibri" panose="020F0502020204030204" pitchFamily="34" charset="0"/>
                      </a:endParaRPr>
                    </a:p>
                  </a:txBody>
                  <a:tcPr/>
                </a:tc>
                <a:tc>
                  <a:txBody>
                    <a:bodyPr/>
                    <a:lstStyle/>
                    <a:p>
                      <a:endParaRPr lang="en-US" sz="1000">
                        <a:latin typeface="Calibri" panose="020F0502020204030204" pitchFamily="34" charset="0"/>
                        <a:cs typeface="Calibri" panose="020F0502020204030204" pitchFamily="34" charset="0"/>
                      </a:endParaRPr>
                    </a:p>
                  </a:txBody>
                  <a:tcPr/>
                </a:tc>
                <a:tc>
                  <a:txBody>
                    <a:bodyPr/>
                    <a:lstStyle/>
                    <a:p>
                      <a:r>
                        <a:rPr lang="en-US" sz="1000" dirty="0">
                          <a:latin typeface="Calibri" panose="020F0502020204030204" pitchFamily="34" charset="0"/>
                          <a:cs typeface="Calibri" panose="020F0502020204030204" pitchFamily="34" charset="0"/>
                        </a:rPr>
                        <a:t>Started</a:t>
                      </a:r>
                    </a:p>
                  </a:txBody>
                  <a:tcPr/>
                </a:tc>
                <a:tc>
                  <a:txBody>
                    <a:bodyPr/>
                    <a:lstStyle/>
                    <a:p>
                      <a:endParaRPr lang="en-US" sz="1000">
                        <a:latin typeface="Calibri" panose="020F0502020204030204" pitchFamily="34" charset="0"/>
                        <a:cs typeface="Calibri" panose="020F0502020204030204" pitchFamily="34" charset="0"/>
                      </a:endParaRPr>
                    </a:p>
                  </a:txBody>
                  <a:tcPr/>
                </a:tc>
                <a:tc>
                  <a:txBody>
                    <a:bodyPr/>
                    <a:lstStyle/>
                    <a:p>
                      <a:r>
                        <a:rPr lang="en-US" sz="1000" dirty="0">
                          <a:latin typeface="Calibri" panose="020F0502020204030204" pitchFamily="34" charset="0"/>
                          <a:cs typeface="Calibri" panose="020F0502020204030204" pitchFamily="34" charset="0"/>
                        </a:rPr>
                        <a:t>Cont’d</a:t>
                      </a:r>
                    </a:p>
                  </a:txBody>
                  <a:tcPr/>
                </a:tc>
                <a:tc>
                  <a:txBody>
                    <a:bodyPr/>
                    <a:lstStyle/>
                    <a:p>
                      <a:endParaRPr lang="en-US" sz="1000">
                        <a:latin typeface="Calibri" panose="020F0502020204030204" pitchFamily="34" charset="0"/>
                        <a:cs typeface="Calibri" panose="020F0502020204030204" pitchFamily="34" charset="0"/>
                      </a:endParaRPr>
                    </a:p>
                  </a:txBody>
                  <a:tcPr/>
                </a:tc>
                <a:tc>
                  <a:txBody>
                    <a:bodyPr/>
                    <a:lstStyle/>
                    <a:p>
                      <a:r>
                        <a:rPr lang="en-US" sz="1000" dirty="0">
                          <a:latin typeface="Calibri" panose="020F0502020204030204" pitchFamily="34" charset="0"/>
                          <a:cs typeface="Calibri" panose="020F0502020204030204" pitchFamily="34" charset="0"/>
                        </a:rPr>
                        <a:t>Complete</a:t>
                      </a:r>
                    </a:p>
                  </a:txBody>
                  <a:tcPr/>
                </a:tc>
                <a:tc>
                  <a:txBody>
                    <a:bodyPr/>
                    <a:lstStyle/>
                    <a:p>
                      <a:endParaRPr lang="en-US" sz="1000" dirty="0">
                        <a:latin typeface="Calibri" panose="020F0502020204030204" pitchFamily="34" charset="0"/>
                        <a:cs typeface="Calibri" panose="020F0502020204030204" pitchFamily="34" charset="0"/>
                      </a:endParaRPr>
                    </a:p>
                  </a:txBody>
                  <a:tcPr/>
                </a:tc>
                <a:tc>
                  <a:txBody>
                    <a:bodyPr/>
                    <a:lstStyle/>
                    <a:p>
                      <a:r>
                        <a:rPr lang="en-US" sz="1000" dirty="0" err="1">
                          <a:latin typeface="Calibri" panose="020F0502020204030204" pitchFamily="34" charset="0"/>
                          <a:cs typeface="Calibri" panose="020F0502020204030204" pitchFamily="34" charset="0"/>
                        </a:rPr>
                        <a:t>Evaln</a:t>
                      </a:r>
                      <a:endParaRPr lang="en-US" sz="1000" dirty="0">
                        <a:latin typeface="Calibri" panose="020F0502020204030204" pitchFamily="34" charset="0"/>
                        <a:cs typeface="Calibri" panose="020F0502020204030204" pitchFamily="34" charset="0"/>
                      </a:endParaRPr>
                    </a:p>
                  </a:txBody>
                  <a:tcPr/>
                </a:tc>
                <a:tc>
                  <a:txBody>
                    <a:bodyPr/>
                    <a:lstStyle/>
                    <a:p>
                      <a:endParaRPr lang="en-US" sz="1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421702355"/>
                  </a:ext>
                </a:extLst>
              </a:tr>
              <a:tr h="533768">
                <a:tc>
                  <a:txBody>
                    <a:bodyPr/>
                    <a:lstStyle/>
                    <a:p>
                      <a:r>
                        <a:rPr lang="en-US" sz="1000" dirty="0" err="1">
                          <a:latin typeface="Calibri" panose="020F0502020204030204" pitchFamily="34" charset="0"/>
                          <a:cs typeface="Calibri" panose="020F0502020204030204" pitchFamily="34" charset="0"/>
                        </a:rPr>
                        <a:t>Lewa</a:t>
                      </a:r>
                      <a:r>
                        <a:rPr lang="en-US" sz="1000" dirty="0">
                          <a:latin typeface="Calibri" panose="020F0502020204030204" pitchFamily="34" charset="0"/>
                          <a:cs typeface="Calibri" panose="020F0502020204030204" pitchFamily="34" charset="0"/>
                        </a:rPr>
                        <a:t>/engagement plan created</a:t>
                      </a:r>
                    </a:p>
                  </a:txBody>
                  <a:tcPr/>
                </a:tc>
                <a:tc>
                  <a:txBody>
                    <a:bodyPr/>
                    <a:lstStyle/>
                    <a:p>
                      <a:r>
                        <a:rPr lang="en-US" sz="1000" dirty="0">
                          <a:latin typeface="Calibri" panose="020F0502020204030204" pitchFamily="34" charset="0"/>
                          <a:cs typeface="Calibri" panose="020F0502020204030204" pitchFamily="34" charset="0"/>
                        </a:rPr>
                        <a:t>Create &amp; implement</a:t>
                      </a:r>
                    </a:p>
                  </a:txBody>
                  <a:tcPr/>
                </a:tc>
                <a:tc>
                  <a:txBody>
                    <a:bodyPr/>
                    <a:lstStyle/>
                    <a:p>
                      <a:endParaRPr lang="en-US" sz="1000">
                        <a:latin typeface="Calibri" panose="020F0502020204030204" pitchFamily="34" charset="0"/>
                        <a:cs typeface="Calibri" panose="020F0502020204030204" pitchFamily="34" charset="0"/>
                      </a:endParaRPr>
                    </a:p>
                  </a:txBody>
                  <a:tcPr/>
                </a:tc>
                <a:tc>
                  <a:txBody>
                    <a:bodyPr/>
                    <a:lstStyle/>
                    <a:p>
                      <a:r>
                        <a:rPr lang="en-US" sz="1000" dirty="0">
                          <a:latin typeface="Calibri" panose="020F0502020204030204" pitchFamily="34" charset="0"/>
                          <a:cs typeface="Calibri" panose="020F0502020204030204" pitchFamily="34" charset="0"/>
                        </a:rPr>
                        <a:t>Continue</a:t>
                      </a:r>
                    </a:p>
                  </a:txBody>
                  <a:tcPr/>
                </a:tc>
                <a:tc>
                  <a:txBody>
                    <a:bodyPr/>
                    <a:lstStyle/>
                    <a:p>
                      <a:endParaRPr lang="en-US" sz="1000">
                        <a:latin typeface="Calibri" panose="020F0502020204030204" pitchFamily="34" charset="0"/>
                        <a:cs typeface="Calibri" panose="020F0502020204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latin typeface="Calibri" panose="020F0502020204030204" pitchFamily="34" charset="0"/>
                          <a:cs typeface="Calibri" panose="020F0502020204030204" pitchFamily="34" charset="0"/>
                        </a:rPr>
                        <a:t>Cont’d</a:t>
                      </a:r>
                    </a:p>
                    <a:p>
                      <a:endParaRPr lang="en-US" sz="1000" dirty="0">
                        <a:latin typeface="Calibri" panose="020F0502020204030204" pitchFamily="34" charset="0"/>
                        <a:cs typeface="Calibri" panose="020F0502020204030204" pitchFamily="34" charset="0"/>
                      </a:endParaRPr>
                    </a:p>
                  </a:txBody>
                  <a:tcPr/>
                </a:tc>
                <a:tc>
                  <a:txBody>
                    <a:bodyPr/>
                    <a:lstStyle/>
                    <a:p>
                      <a:endParaRPr lang="en-US" sz="1000">
                        <a:latin typeface="Calibri" panose="020F0502020204030204" pitchFamily="34" charset="0"/>
                        <a:cs typeface="Calibri" panose="020F0502020204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latin typeface="Calibri" panose="020F0502020204030204" pitchFamily="34" charset="0"/>
                          <a:cs typeface="Calibri" panose="020F0502020204030204" pitchFamily="34" charset="0"/>
                        </a:rPr>
                        <a:t>Cont’d</a:t>
                      </a:r>
                    </a:p>
                    <a:p>
                      <a:endParaRPr lang="en-US" sz="1000" dirty="0">
                        <a:latin typeface="Calibri" panose="020F0502020204030204" pitchFamily="34" charset="0"/>
                        <a:cs typeface="Calibri" panose="020F0502020204030204" pitchFamily="34" charset="0"/>
                      </a:endParaRPr>
                    </a:p>
                  </a:txBody>
                  <a:tcPr/>
                </a:tc>
                <a:tc>
                  <a:txBody>
                    <a:bodyPr/>
                    <a:lstStyle/>
                    <a:p>
                      <a:endParaRPr lang="en-US" sz="1000" dirty="0">
                        <a:latin typeface="Calibri" panose="020F0502020204030204" pitchFamily="34" charset="0"/>
                        <a:cs typeface="Calibri" panose="020F0502020204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latin typeface="Calibri" panose="020F0502020204030204" pitchFamily="34" charset="0"/>
                          <a:cs typeface="Calibri" panose="020F0502020204030204" pitchFamily="34" charset="0"/>
                        </a:rPr>
                        <a:t>Cont’d</a:t>
                      </a:r>
                    </a:p>
                    <a:p>
                      <a:endParaRPr lang="en-US" sz="1000" dirty="0">
                        <a:latin typeface="Calibri" panose="020F0502020204030204" pitchFamily="34" charset="0"/>
                        <a:cs typeface="Calibri" panose="020F0502020204030204" pitchFamily="34" charset="0"/>
                      </a:endParaRPr>
                    </a:p>
                  </a:txBody>
                  <a:tcPr/>
                </a:tc>
                <a:tc>
                  <a:txBody>
                    <a:bodyPr/>
                    <a:lstStyle/>
                    <a:p>
                      <a:endParaRPr lang="en-US" sz="1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274580758"/>
                  </a:ext>
                </a:extLst>
              </a:tr>
              <a:tr h="360788">
                <a:tc>
                  <a:txBody>
                    <a:bodyPr/>
                    <a:lstStyle/>
                    <a:p>
                      <a:r>
                        <a:rPr lang="en-US" sz="1000" dirty="0">
                          <a:latin typeface="Calibri" panose="020F0502020204030204" pitchFamily="34" charset="0"/>
                          <a:cs typeface="Calibri" panose="020F0502020204030204" pitchFamily="34" charset="0"/>
                        </a:rPr>
                        <a:t>Training plan created</a:t>
                      </a:r>
                    </a:p>
                  </a:txBody>
                  <a:tcPr/>
                </a:tc>
                <a:tc>
                  <a:txBody>
                    <a:bodyPr/>
                    <a:lstStyle/>
                    <a:p>
                      <a:r>
                        <a:rPr lang="en-US" sz="1000" dirty="0">
                          <a:latin typeface="Calibri" panose="020F0502020204030204" pitchFamily="34" charset="0"/>
                          <a:cs typeface="Calibri" panose="020F0502020204030204" pitchFamily="34" charset="0"/>
                        </a:rPr>
                        <a:t>Yes</a:t>
                      </a:r>
                    </a:p>
                  </a:txBody>
                  <a:tcPr/>
                </a:tc>
                <a:tc>
                  <a:txBody>
                    <a:bodyPr/>
                    <a:lstStyle/>
                    <a:p>
                      <a:endParaRPr lang="en-US" sz="1000">
                        <a:latin typeface="Calibri" panose="020F0502020204030204" pitchFamily="34" charset="0"/>
                        <a:cs typeface="Calibri" panose="020F0502020204030204" pitchFamily="34" charset="0"/>
                      </a:endParaRPr>
                    </a:p>
                  </a:txBody>
                  <a:tcPr/>
                </a:tc>
                <a:tc>
                  <a:txBody>
                    <a:bodyPr/>
                    <a:lstStyle/>
                    <a:p>
                      <a:endParaRPr lang="en-US" sz="1000">
                        <a:latin typeface="Calibri" panose="020F0502020204030204" pitchFamily="34" charset="0"/>
                        <a:cs typeface="Calibri" panose="020F0502020204030204" pitchFamily="34" charset="0"/>
                      </a:endParaRPr>
                    </a:p>
                  </a:txBody>
                  <a:tcPr/>
                </a:tc>
                <a:tc>
                  <a:txBody>
                    <a:bodyPr/>
                    <a:lstStyle/>
                    <a:p>
                      <a:endParaRPr lang="en-US" sz="1000">
                        <a:latin typeface="Calibri" panose="020F0502020204030204" pitchFamily="34" charset="0"/>
                        <a:cs typeface="Calibri" panose="020F0502020204030204" pitchFamily="34" charset="0"/>
                      </a:endParaRPr>
                    </a:p>
                  </a:txBody>
                  <a:tcPr/>
                </a:tc>
                <a:tc>
                  <a:txBody>
                    <a:bodyPr/>
                    <a:lstStyle/>
                    <a:p>
                      <a:endParaRPr lang="en-US" sz="1000">
                        <a:latin typeface="Calibri" panose="020F0502020204030204" pitchFamily="34" charset="0"/>
                        <a:cs typeface="Calibri" panose="020F0502020204030204" pitchFamily="34" charset="0"/>
                      </a:endParaRPr>
                    </a:p>
                  </a:txBody>
                  <a:tcPr/>
                </a:tc>
                <a:tc>
                  <a:txBody>
                    <a:bodyPr/>
                    <a:lstStyle/>
                    <a:p>
                      <a:endParaRPr lang="en-US" sz="1000">
                        <a:latin typeface="Calibri" panose="020F0502020204030204" pitchFamily="34" charset="0"/>
                        <a:cs typeface="Calibri" panose="020F0502020204030204" pitchFamily="34" charset="0"/>
                      </a:endParaRPr>
                    </a:p>
                  </a:txBody>
                  <a:tcPr/>
                </a:tc>
                <a:tc>
                  <a:txBody>
                    <a:bodyPr/>
                    <a:lstStyle/>
                    <a:p>
                      <a:endParaRPr lang="en-US" sz="1000" dirty="0">
                        <a:latin typeface="Calibri" panose="020F0502020204030204" pitchFamily="34" charset="0"/>
                        <a:cs typeface="Calibri" panose="020F0502020204030204" pitchFamily="34" charset="0"/>
                      </a:endParaRPr>
                    </a:p>
                  </a:txBody>
                  <a:tcPr/>
                </a:tc>
                <a:tc>
                  <a:txBody>
                    <a:bodyPr/>
                    <a:lstStyle/>
                    <a:p>
                      <a:endParaRPr lang="en-US" sz="1000" dirty="0">
                        <a:latin typeface="Calibri" panose="020F0502020204030204" pitchFamily="34" charset="0"/>
                        <a:cs typeface="Calibri" panose="020F0502020204030204" pitchFamily="34" charset="0"/>
                      </a:endParaRPr>
                    </a:p>
                  </a:txBody>
                  <a:tcPr/>
                </a:tc>
                <a:tc>
                  <a:txBody>
                    <a:bodyPr/>
                    <a:lstStyle/>
                    <a:p>
                      <a:endParaRPr lang="en-US" sz="1000" dirty="0">
                        <a:latin typeface="Calibri" panose="020F0502020204030204" pitchFamily="34" charset="0"/>
                        <a:cs typeface="Calibri" panose="020F0502020204030204" pitchFamily="34" charset="0"/>
                      </a:endParaRPr>
                    </a:p>
                  </a:txBody>
                  <a:tcPr/>
                </a:tc>
                <a:tc>
                  <a:txBody>
                    <a:bodyPr/>
                    <a:lstStyle/>
                    <a:p>
                      <a:endParaRPr lang="en-US" sz="1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88381563"/>
                  </a:ext>
                </a:extLst>
              </a:tr>
              <a:tr h="237230">
                <a:tc>
                  <a:txBody>
                    <a:bodyPr/>
                    <a:lstStyle/>
                    <a:p>
                      <a:r>
                        <a:rPr lang="en-US" sz="1000" dirty="0">
                          <a:latin typeface="Calibri" panose="020F0502020204030204" pitchFamily="34" charset="0"/>
                          <a:cs typeface="Calibri" panose="020F0502020204030204" pitchFamily="34" charset="0"/>
                        </a:rPr>
                        <a:t>Training delivered</a:t>
                      </a:r>
                    </a:p>
                  </a:txBody>
                  <a:tcPr/>
                </a:tc>
                <a:tc>
                  <a:txBody>
                    <a:bodyPr/>
                    <a:lstStyle/>
                    <a:p>
                      <a:r>
                        <a:rPr lang="en-US" sz="1000" dirty="0">
                          <a:latin typeface="Calibri" panose="020F0502020204030204" pitchFamily="34" charset="0"/>
                          <a:cs typeface="Calibri" panose="020F0502020204030204" pitchFamily="34" charset="0"/>
                        </a:rPr>
                        <a:t>?</a:t>
                      </a:r>
                    </a:p>
                  </a:txBody>
                  <a:tcPr/>
                </a:tc>
                <a:tc>
                  <a:txBody>
                    <a:bodyPr/>
                    <a:lstStyle/>
                    <a:p>
                      <a:endParaRPr lang="en-US" sz="1000">
                        <a:latin typeface="Calibri" panose="020F0502020204030204" pitchFamily="34" charset="0"/>
                        <a:cs typeface="Calibri" panose="020F0502020204030204" pitchFamily="34" charset="0"/>
                      </a:endParaRPr>
                    </a:p>
                  </a:txBody>
                  <a:tcPr/>
                </a:tc>
                <a:tc>
                  <a:txBody>
                    <a:bodyPr/>
                    <a:lstStyle/>
                    <a:p>
                      <a:r>
                        <a:rPr lang="en-US" sz="1000" dirty="0">
                          <a:latin typeface="Calibri" panose="020F0502020204030204" pitchFamily="34" charset="0"/>
                          <a:cs typeface="Calibri" panose="020F0502020204030204" pitchFamily="34" charset="0"/>
                        </a:rPr>
                        <a:t>?</a:t>
                      </a:r>
                    </a:p>
                  </a:txBody>
                  <a:tcPr/>
                </a:tc>
                <a:tc>
                  <a:txBody>
                    <a:bodyPr/>
                    <a:lstStyle/>
                    <a:p>
                      <a:endParaRPr lang="en-US" sz="1000">
                        <a:latin typeface="Calibri" panose="020F0502020204030204" pitchFamily="34" charset="0"/>
                        <a:cs typeface="Calibri" panose="020F0502020204030204" pitchFamily="34" charset="0"/>
                      </a:endParaRPr>
                    </a:p>
                  </a:txBody>
                  <a:tcPr/>
                </a:tc>
                <a:tc>
                  <a:txBody>
                    <a:bodyPr/>
                    <a:lstStyle/>
                    <a:p>
                      <a:r>
                        <a:rPr lang="en-US" sz="1000" dirty="0">
                          <a:latin typeface="Calibri" panose="020F0502020204030204" pitchFamily="34" charset="0"/>
                          <a:cs typeface="Calibri" panose="020F0502020204030204" pitchFamily="34" charset="0"/>
                        </a:rPr>
                        <a:t>?</a:t>
                      </a:r>
                    </a:p>
                  </a:txBody>
                  <a:tcPr/>
                </a:tc>
                <a:tc>
                  <a:txBody>
                    <a:bodyPr/>
                    <a:lstStyle/>
                    <a:p>
                      <a:endParaRPr lang="en-US" sz="1000">
                        <a:latin typeface="Calibri" panose="020F0502020204030204" pitchFamily="34" charset="0"/>
                        <a:cs typeface="Calibri" panose="020F0502020204030204" pitchFamily="34" charset="0"/>
                      </a:endParaRPr>
                    </a:p>
                  </a:txBody>
                  <a:tcPr/>
                </a:tc>
                <a:tc>
                  <a:txBody>
                    <a:bodyPr/>
                    <a:lstStyle/>
                    <a:p>
                      <a:r>
                        <a:rPr lang="en-US" sz="1000" dirty="0">
                          <a:latin typeface="Calibri" panose="020F0502020204030204" pitchFamily="34" charset="0"/>
                          <a:cs typeface="Calibri" panose="020F0502020204030204" pitchFamily="34" charset="0"/>
                        </a:rPr>
                        <a:t>?</a:t>
                      </a:r>
                    </a:p>
                  </a:txBody>
                  <a:tcPr/>
                </a:tc>
                <a:tc>
                  <a:txBody>
                    <a:bodyPr/>
                    <a:lstStyle/>
                    <a:p>
                      <a:endParaRPr lang="en-US" sz="1000" dirty="0">
                        <a:latin typeface="Calibri" panose="020F0502020204030204" pitchFamily="34" charset="0"/>
                        <a:cs typeface="Calibri" panose="020F0502020204030204" pitchFamily="34" charset="0"/>
                      </a:endParaRPr>
                    </a:p>
                  </a:txBody>
                  <a:tcPr/>
                </a:tc>
                <a:tc>
                  <a:txBody>
                    <a:bodyPr/>
                    <a:lstStyle/>
                    <a:p>
                      <a:r>
                        <a:rPr lang="en-US" sz="1000" dirty="0">
                          <a:latin typeface="Calibri" panose="020F0502020204030204" pitchFamily="34" charset="0"/>
                          <a:cs typeface="Calibri" panose="020F0502020204030204" pitchFamily="34" charset="0"/>
                        </a:rPr>
                        <a:t>?</a:t>
                      </a:r>
                    </a:p>
                  </a:txBody>
                  <a:tcPr/>
                </a:tc>
                <a:tc>
                  <a:txBody>
                    <a:bodyPr/>
                    <a:lstStyle/>
                    <a:p>
                      <a:endParaRPr lang="en-US" sz="1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123714142"/>
                  </a:ext>
                </a:extLst>
              </a:tr>
              <a:tr h="385499">
                <a:tc>
                  <a:txBody>
                    <a:bodyPr/>
                    <a:lstStyle/>
                    <a:p>
                      <a:r>
                        <a:rPr lang="en-US" sz="1000" dirty="0">
                          <a:latin typeface="Calibri" panose="020F0502020204030204" pitchFamily="34" charset="0"/>
                          <a:cs typeface="Calibri" panose="020F0502020204030204" pitchFamily="34" charset="0"/>
                        </a:rPr>
                        <a:t>HW network functioning</a:t>
                      </a:r>
                    </a:p>
                  </a:txBody>
                  <a:tcPr/>
                </a:tc>
                <a:tc>
                  <a:txBody>
                    <a:bodyPr/>
                    <a:lstStyle/>
                    <a:p>
                      <a:r>
                        <a:rPr lang="en-US" sz="1000" dirty="0">
                          <a:latin typeface="Calibri" panose="020F0502020204030204" pitchFamily="34" charset="0"/>
                          <a:cs typeface="Calibri" panose="020F0502020204030204" pitchFamily="34" charset="0"/>
                        </a:rPr>
                        <a:t>Yes</a:t>
                      </a:r>
                    </a:p>
                  </a:txBody>
                  <a:tcPr/>
                </a:tc>
                <a:tc>
                  <a:txBody>
                    <a:bodyPr/>
                    <a:lstStyle/>
                    <a:p>
                      <a:endParaRPr lang="en-US" sz="1000">
                        <a:latin typeface="Calibri" panose="020F0502020204030204" pitchFamily="34" charset="0"/>
                        <a:cs typeface="Calibri" panose="020F0502020204030204" pitchFamily="34" charset="0"/>
                      </a:endParaRPr>
                    </a:p>
                  </a:txBody>
                  <a:tcPr/>
                </a:tc>
                <a:tc>
                  <a:txBody>
                    <a:bodyPr/>
                    <a:lstStyle/>
                    <a:p>
                      <a:r>
                        <a:rPr lang="en-US" sz="1000" dirty="0">
                          <a:latin typeface="Calibri" panose="020F0502020204030204" pitchFamily="34" charset="0"/>
                          <a:cs typeface="Calibri" panose="020F0502020204030204" pitchFamily="34" charset="0"/>
                        </a:rPr>
                        <a:t>Yes</a:t>
                      </a:r>
                    </a:p>
                  </a:txBody>
                  <a:tcPr/>
                </a:tc>
                <a:tc>
                  <a:txBody>
                    <a:bodyPr/>
                    <a:lstStyle/>
                    <a:p>
                      <a:endParaRPr lang="en-US" sz="1000">
                        <a:latin typeface="Calibri" panose="020F0502020204030204" pitchFamily="34" charset="0"/>
                        <a:cs typeface="Calibri" panose="020F0502020204030204" pitchFamily="34" charset="0"/>
                      </a:endParaRPr>
                    </a:p>
                  </a:txBody>
                  <a:tcPr/>
                </a:tc>
                <a:tc>
                  <a:txBody>
                    <a:bodyPr/>
                    <a:lstStyle/>
                    <a:p>
                      <a:r>
                        <a:rPr lang="en-US" sz="1000" dirty="0">
                          <a:latin typeface="Calibri" panose="020F0502020204030204" pitchFamily="34" charset="0"/>
                          <a:cs typeface="Calibri" panose="020F0502020204030204" pitchFamily="34" charset="0"/>
                        </a:rPr>
                        <a:t>Yes</a:t>
                      </a:r>
                    </a:p>
                  </a:txBody>
                  <a:tcPr/>
                </a:tc>
                <a:tc>
                  <a:txBody>
                    <a:bodyPr/>
                    <a:lstStyle/>
                    <a:p>
                      <a:endParaRPr lang="en-US" sz="1000">
                        <a:latin typeface="Calibri" panose="020F0502020204030204" pitchFamily="34" charset="0"/>
                        <a:cs typeface="Calibri" panose="020F0502020204030204" pitchFamily="34" charset="0"/>
                      </a:endParaRPr>
                    </a:p>
                  </a:txBody>
                  <a:tcPr/>
                </a:tc>
                <a:tc>
                  <a:txBody>
                    <a:bodyPr/>
                    <a:lstStyle/>
                    <a:p>
                      <a:r>
                        <a:rPr lang="en-US" sz="1000" dirty="0">
                          <a:latin typeface="Calibri" panose="020F0502020204030204" pitchFamily="34" charset="0"/>
                          <a:cs typeface="Calibri" panose="020F0502020204030204" pitchFamily="34" charset="0"/>
                        </a:rPr>
                        <a:t>Yes</a:t>
                      </a:r>
                    </a:p>
                  </a:txBody>
                  <a:tcPr/>
                </a:tc>
                <a:tc>
                  <a:txBody>
                    <a:bodyPr/>
                    <a:lstStyle/>
                    <a:p>
                      <a:endParaRPr lang="en-US" sz="1000" dirty="0">
                        <a:latin typeface="Calibri" panose="020F0502020204030204" pitchFamily="34" charset="0"/>
                        <a:cs typeface="Calibri" panose="020F0502020204030204" pitchFamily="34" charset="0"/>
                      </a:endParaRPr>
                    </a:p>
                  </a:txBody>
                  <a:tcPr/>
                </a:tc>
                <a:tc>
                  <a:txBody>
                    <a:bodyPr/>
                    <a:lstStyle/>
                    <a:p>
                      <a:r>
                        <a:rPr lang="en-US" sz="1000" dirty="0">
                          <a:latin typeface="Calibri" panose="020F0502020204030204" pitchFamily="34" charset="0"/>
                          <a:cs typeface="Calibri" panose="020F0502020204030204" pitchFamily="34" charset="0"/>
                        </a:rPr>
                        <a:t>Yes</a:t>
                      </a:r>
                    </a:p>
                  </a:txBody>
                  <a:tcPr/>
                </a:tc>
                <a:tc>
                  <a:txBody>
                    <a:bodyPr/>
                    <a:lstStyle/>
                    <a:p>
                      <a:endParaRPr lang="en-US" sz="1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892797598"/>
                  </a:ext>
                </a:extLst>
              </a:tr>
              <a:tr h="360788">
                <a:tc>
                  <a:txBody>
                    <a:bodyPr/>
                    <a:lstStyle/>
                    <a:p>
                      <a:r>
                        <a:rPr lang="en-US" sz="1000" dirty="0">
                          <a:latin typeface="Calibri" panose="020F0502020204030204" pitchFamily="34" charset="0"/>
                          <a:cs typeface="Calibri" panose="020F0502020204030204" pitchFamily="34" charset="0"/>
                        </a:rPr>
                        <a:t>Research plan created</a:t>
                      </a:r>
                    </a:p>
                  </a:txBody>
                  <a:tcPr/>
                </a:tc>
                <a:tc>
                  <a:txBody>
                    <a:bodyPr/>
                    <a:lstStyle/>
                    <a:p>
                      <a:r>
                        <a:rPr lang="en-US" sz="1000" dirty="0">
                          <a:latin typeface="Calibri" panose="020F0502020204030204" pitchFamily="34" charset="0"/>
                          <a:cs typeface="Calibri" panose="020F0502020204030204" pitchFamily="34" charset="0"/>
                        </a:rPr>
                        <a:t>Yes</a:t>
                      </a:r>
                    </a:p>
                  </a:txBody>
                  <a:tcPr/>
                </a:tc>
                <a:tc>
                  <a:txBody>
                    <a:bodyPr/>
                    <a:lstStyle/>
                    <a:p>
                      <a:endParaRPr lang="en-US" sz="1000">
                        <a:latin typeface="Calibri" panose="020F0502020204030204" pitchFamily="34" charset="0"/>
                        <a:cs typeface="Calibri" panose="020F0502020204030204" pitchFamily="34" charset="0"/>
                      </a:endParaRPr>
                    </a:p>
                  </a:txBody>
                  <a:tcPr/>
                </a:tc>
                <a:tc>
                  <a:txBody>
                    <a:bodyPr/>
                    <a:lstStyle/>
                    <a:p>
                      <a:endParaRPr lang="en-US" sz="1000" dirty="0">
                        <a:latin typeface="Calibri" panose="020F0502020204030204" pitchFamily="34" charset="0"/>
                        <a:cs typeface="Calibri" panose="020F0502020204030204" pitchFamily="34" charset="0"/>
                      </a:endParaRPr>
                    </a:p>
                  </a:txBody>
                  <a:tcPr/>
                </a:tc>
                <a:tc>
                  <a:txBody>
                    <a:bodyPr/>
                    <a:lstStyle/>
                    <a:p>
                      <a:endParaRPr lang="en-US" sz="1000">
                        <a:latin typeface="Calibri" panose="020F0502020204030204" pitchFamily="34" charset="0"/>
                        <a:cs typeface="Calibri" panose="020F0502020204030204" pitchFamily="34" charset="0"/>
                      </a:endParaRPr>
                    </a:p>
                  </a:txBody>
                  <a:tcPr/>
                </a:tc>
                <a:tc>
                  <a:txBody>
                    <a:bodyPr/>
                    <a:lstStyle/>
                    <a:p>
                      <a:endParaRPr lang="en-US" sz="1000">
                        <a:latin typeface="Calibri" panose="020F0502020204030204" pitchFamily="34" charset="0"/>
                        <a:cs typeface="Calibri" panose="020F0502020204030204" pitchFamily="34" charset="0"/>
                      </a:endParaRPr>
                    </a:p>
                  </a:txBody>
                  <a:tcPr/>
                </a:tc>
                <a:tc>
                  <a:txBody>
                    <a:bodyPr/>
                    <a:lstStyle/>
                    <a:p>
                      <a:endParaRPr lang="en-US" sz="1000">
                        <a:latin typeface="Calibri" panose="020F0502020204030204" pitchFamily="34" charset="0"/>
                        <a:cs typeface="Calibri" panose="020F0502020204030204" pitchFamily="34" charset="0"/>
                      </a:endParaRPr>
                    </a:p>
                  </a:txBody>
                  <a:tcPr/>
                </a:tc>
                <a:tc>
                  <a:txBody>
                    <a:bodyPr/>
                    <a:lstStyle/>
                    <a:p>
                      <a:endParaRPr lang="en-US" sz="1000" dirty="0">
                        <a:latin typeface="Calibri" panose="020F0502020204030204" pitchFamily="34" charset="0"/>
                        <a:cs typeface="Calibri" panose="020F0502020204030204" pitchFamily="34" charset="0"/>
                      </a:endParaRPr>
                    </a:p>
                  </a:txBody>
                  <a:tcPr/>
                </a:tc>
                <a:tc>
                  <a:txBody>
                    <a:bodyPr/>
                    <a:lstStyle/>
                    <a:p>
                      <a:endParaRPr lang="en-US" sz="1000" dirty="0">
                        <a:latin typeface="Calibri" panose="020F0502020204030204" pitchFamily="34" charset="0"/>
                        <a:cs typeface="Calibri" panose="020F0502020204030204" pitchFamily="34" charset="0"/>
                      </a:endParaRPr>
                    </a:p>
                  </a:txBody>
                  <a:tcPr/>
                </a:tc>
                <a:tc>
                  <a:txBody>
                    <a:bodyPr/>
                    <a:lstStyle/>
                    <a:p>
                      <a:endParaRPr lang="en-US" sz="1000" dirty="0">
                        <a:latin typeface="Calibri" panose="020F0502020204030204" pitchFamily="34" charset="0"/>
                        <a:cs typeface="Calibri" panose="020F0502020204030204" pitchFamily="34" charset="0"/>
                      </a:endParaRPr>
                    </a:p>
                  </a:txBody>
                  <a:tcPr/>
                </a:tc>
                <a:tc>
                  <a:txBody>
                    <a:bodyPr/>
                    <a:lstStyle/>
                    <a:p>
                      <a:endParaRPr lang="en-US" sz="1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924483335"/>
                  </a:ext>
                </a:extLst>
              </a:tr>
              <a:tr h="360788">
                <a:tc>
                  <a:txBody>
                    <a:bodyPr/>
                    <a:lstStyle/>
                    <a:p>
                      <a:r>
                        <a:rPr lang="en-US" sz="1000" dirty="0">
                          <a:latin typeface="Calibri" panose="020F0502020204030204" pitchFamily="34" charset="0"/>
                          <a:cs typeface="Calibri" panose="020F0502020204030204" pitchFamily="34" charset="0"/>
                        </a:rPr>
                        <a:t>Volunteer plan created</a:t>
                      </a:r>
                    </a:p>
                  </a:txBody>
                  <a:tcPr/>
                </a:tc>
                <a:tc>
                  <a:txBody>
                    <a:bodyPr/>
                    <a:lstStyle/>
                    <a:p>
                      <a:r>
                        <a:rPr lang="en-US" sz="1000" dirty="0">
                          <a:latin typeface="Calibri" panose="020F0502020204030204" pitchFamily="34" charset="0"/>
                          <a:cs typeface="Calibri" panose="020F0502020204030204" pitchFamily="34" charset="0"/>
                        </a:rPr>
                        <a:t>Yes</a:t>
                      </a:r>
                    </a:p>
                  </a:txBody>
                  <a:tcPr/>
                </a:tc>
                <a:tc>
                  <a:txBody>
                    <a:bodyPr/>
                    <a:lstStyle/>
                    <a:p>
                      <a:endParaRPr lang="en-US" sz="1000">
                        <a:latin typeface="Calibri" panose="020F0502020204030204" pitchFamily="34" charset="0"/>
                        <a:cs typeface="Calibri" panose="020F0502020204030204" pitchFamily="34" charset="0"/>
                      </a:endParaRPr>
                    </a:p>
                  </a:txBody>
                  <a:tcPr/>
                </a:tc>
                <a:tc>
                  <a:txBody>
                    <a:bodyPr/>
                    <a:lstStyle/>
                    <a:p>
                      <a:endParaRPr lang="en-US" sz="1000">
                        <a:latin typeface="Calibri" panose="020F0502020204030204" pitchFamily="34" charset="0"/>
                        <a:cs typeface="Calibri" panose="020F0502020204030204" pitchFamily="34" charset="0"/>
                      </a:endParaRPr>
                    </a:p>
                  </a:txBody>
                  <a:tcPr/>
                </a:tc>
                <a:tc>
                  <a:txBody>
                    <a:bodyPr/>
                    <a:lstStyle/>
                    <a:p>
                      <a:endParaRPr lang="en-US" sz="1000">
                        <a:latin typeface="Calibri" panose="020F0502020204030204" pitchFamily="34" charset="0"/>
                        <a:cs typeface="Calibri" panose="020F0502020204030204" pitchFamily="34" charset="0"/>
                      </a:endParaRPr>
                    </a:p>
                  </a:txBody>
                  <a:tcPr/>
                </a:tc>
                <a:tc>
                  <a:txBody>
                    <a:bodyPr/>
                    <a:lstStyle/>
                    <a:p>
                      <a:endParaRPr lang="en-US" sz="1000">
                        <a:latin typeface="Calibri" panose="020F0502020204030204" pitchFamily="34" charset="0"/>
                        <a:cs typeface="Calibri" panose="020F0502020204030204" pitchFamily="34" charset="0"/>
                      </a:endParaRPr>
                    </a:p>
                  </a:txBody>
                  <a:tcPr/>
                </a:tc>
                <a:tc>
                  <a:txBody>
                    <a:bodyPr/>
                    <a:lstStyle/>
                    <a:p>
                      <a:endParaRPr lang="en-US" sz="1000" dirty="0">
                        <a:latin typeface="Calibri" panose="020F0502020204030204" pitchFamily="34" charset="0"/>
                        <a:cs typeface="Calibri" panose="020F0502020204030204" pitchFamily="34" charset="0"/>
                      </a:endParaRPr>
                    </a:p>
                  </a:txBody>
                  <a:tcPr/>
                </a:tc>
                <a:tc>
                  <a:txBody>
                    <a:bodyPr/>
                    <a:lstStyle/>
                    <a:p>
                      <a:endParaRPr lang="en-US" sz="1000" dirty="0">
                        <a:latin typeface="Calibri" panose="020F0502020204030204" pitchFamily="34" charset="0"/>
                        <a:cs typeface="Calibri" panose="020F0502020204030204" pitchFamily="34" charset="0"/>
                      </a:endParaRPr>
                    </a:p>
                  </a:txBody>
                  <a:tcPr/>
                </a:tc>
                <a:tc>
                  <a:txBody>
                    <a:bodyPr/>
                    <a:lstStyle/>
                    <a:p>
                      <a:endParaRPr lang="en-US" sz="1000" dirty="0">
                        <a:latin typeface="Calibri" panose="020F0502020204030204" pitchFamily="34" charset="0"/>
                        <a:cs typeface="Calibri" panose="020F0502020204030204" pitchFamily="34" charset="0"/>
                      </a:endParaRPr>
                    </a:p>
                  </a:txBody>
                  <a:tcPr/>
                </a:tc>
                <a:tc>
                  <a:txBody>
                    <a:bodyPr/>
                    <a:lstStyle/>
                    <a:p>
                      <a:endParaRPr lang="en-US" sz="1000" dirty="0">
                        <a:latin typeface="Calibri" panose="020F0502020204030204" pitchFamily="34" charset="0"/>
                        <a:cs typeface="Calibri" panose="020F0502020204030204" pitchFamily="34" charset="0"/>
                      </a:endParaRPr>
                    </a:p>
                  </a:txBody>
                  <a:tcPr/>
                </a:tc>
                <a:tc>
                  <a:txBody>
                    <a:bodyPr/>
                    <a:lstStyle/>
                    <a:p>
                      <a:endParaRPr lang="en-US" sz="1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807601220"/>
                  </a:ext>
                </a:extLst>
              </a:tr>
              <a:tr h="385499">
                <a:tc>
                  <a:txBody>
                    <a:bodyPr/>
                    <a:lstStyle/>
                    <a:p>
                      <a:r>
                        <a:rPr lang="en-US" sz="1000" dirty="0">
                          <a:latin typeface="Calibri" panose="020F0502020204030204" pitchFamily="34" charset="0"/>
                          <a:cs typeface="Calibri" panose="020F0502020204030204" pitchFamily="34" charset="0"/>
                        </a:rPr>
                        <a:t>Ethics approval obtained PU</a:t>
                      </a:r>
                    </a:p>
                  </a:txBody>
                  <a:tcPr/>
                </a:tc>
                <a:tc>
                  <a:txBody>
                    <a:bodyPr/>
                    <a:lstStyle/>
                    <a:p>
                      <a:r>
                        <a:rPr lang="en-US" sz="1000" dirty="0">
                          <a:latin typeface="Calibri" panose="020F0502020204030204" pitchFamily="34" charset="0"/>
                          <a:cs typeface="Calibri" panose="020F0502020204030204" pitchFamily="34" charset="0"/>
                        </a:rPr>
                        <a:t>Yes</a:t>
                      </a:r>
                    </a:p>
                  </a:txBody>
                  <a:tcPr/>
                </a:tc>
                <a:tc>
                  <a:txBody>
                    <a:bodyPr/>
                    <a:lstStyle/>
                    <a:p>
                      <a:endParaRPr lang="en-US" sz="1000" dirty="0">
                        <a:latin typeface="Calibri" panose="020F0502020204030204" pitchFamily="34" charset="0"/>
                        <a:cs typeface="Calibri" panose="020F0502020204030204" pitchFamily="34" charset="0"/>
                      </a:endParaRPr>
                    </a:p>
                  </a:txBody>
                  <a:tcPr/>
                </a:tc>
                <a:tc>
                  <a:txBody>
                    <a:bodyPr/>
                    <a:lstStyle/>
                    <a:p>
                      <a:endParaRPr lang="en-US" sz="1000">
                        <a:latin typeface="Calibri" panose="020F0502020204030204" pitchFamily="34" charset="0"/>
                        <a:cs typeface="Calibri" panose="020F0502020204030204" pitchFamily="34" charset="0"/>
                      </a:endParaRPr>
                    </a:p>
                  </a:txBody>
                  <a:tcPr/>
                </a:tc>
                <a:tc>
                  <a:txBody>
                    <a:bodyPr/>
                    <a:lstStyle/>
                    <a:p>
                      <a:endParaRPr lang="en-US" sz="1000">
                        <a:latin typeface="Calibri" panose="020F0502020204030204" pitchFamily="34" charset="0"/>
                        <a:cs typeface="Calibri" panose="020F0502020204030204" pitchFamily="34" charset="0"/>
                      </a:endParaRPr>
                    </a:p>
                  </a:txBody>
                  <a:tcPr/>
                </a:tc>
                <a:tc>
                  <a:txBody>
                    <a:bodyPr/>
                    <a:lstStyle/>
                    <a:p>
                      <a:endParaRPr lang="en-US" sz="1000">
                        <a:latin typeface="Calibri" panose="020F0502020204030204" pitchFamily="34" charset="0"/>
                        <a:cs typeface="Calibri" panose="020F0502020204030204" pitchFamily="34" charset="0"/>
                      </a:endParaRPr>
                    </a:p>
                  </a:txBody>
                  <a:tcPr/>
                </a:tc>
                <a:tc>
                  <a:txBody>
                    <a:bodyPr/>
                    <a:lstStyle/>
                    <a:p>
                      <a:endParaRPr lang="en-US" sz="1000">
                        <a:latin typeface="Calibri" panose="020F0502020204030204" pitchFamily="34" charset="0"/>
                        <a:cs typeface="Calibri" panose="020F0502020204030204" pitchFamily="34" charset="0"/>
                      </a:endParaRPr>
                    </a:p>
                  </a:txBody>
                  <a:tcPr/>
                </a:tc>
                <a:tc>
                  <a:txBody>
                    <a:bodyPr/>
                    <a:lstStyle/>
                    <a:p>
                      <a:endParaRPr lang="en-US" sz="1000" dirty="0">
                        <a:latin typeface="Calibri" panose="020F0502020204030204" pitchFamily="34" charset="0"/>
                        <a:cs typeface="Calibri" panose="020F0502020204030204" pitchFamily="34" charset="0"/>
                      </a:endParaRPr>
                    </a:p>
                  </a:txBody>
                  <a:tcPr/>
                </a:tc>
                <a:tc>
                  <a:txBody>
                    <a:bodyPr/>
                    <a:lstStyle/>
                    <a:p>
                      <a:endParaRPr lang="en-US" sz="1000" dirty="0">
                        <a:latin typeface="Calibri" panose="020F0502020204030204" pitchFamily="34" charset="0"/>
                        <a:cs typeface="Calibri" panose="020F0502020204030204" pitchFamily="34" charset="0"/>
                      </a:endParaRPr>
                    </a:p>
                  </a:txBody>
                  <a:tcPr/>
                </a:tc>
                <a:tc>
                  <a:txBody>
                    <a:bodyPr/>
                    <a:lstStyle/>
                    <a:p>
                      <a:endParaRPr lang="en-US" sz="1000" dirty="0">
                        <a:latin typeface="Calibri" panose="020F0502020204030204" pitchFamily="34" charset="0"/>
                        <a:cs typeface="Calibri" panose="020F0502020204030204" pitchFamily="34" charset="0"/>
                      </a:endParaRPr>
                    </a:p>
                  </a:txBody>
                  <a:tcPr/>
                </a:tc>
                <a:tc>
                  <a:txBody>
                    <a:bodyPr/>
                    <a:lstStyle/>
                    <a:p>
                      <a:endParaRPr lang="en-US" sz="1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632099421"/>
                  </a:ext>
                </a:extLst>
              </a:tr>
              <a:tr h="385499">
                <a:tc>
                  <a:txBody>
                    <a:bodyPr/>
                    <a:lstStyle/>
                    <a:p>
                      <a:r>
                        <a:rPr lang="en-US" sz="1000" dirty="0">
                          <a:latin typeface="Calibri" panose="020F0502020204030204" pitchFamily="34" charset="0"/>
                          <a:cs typeface="Calibri" panose="020F0502020204030204" pitchFamily="34" charset="0"/>
                        </a:rPr>
                        <a:t>Ethics approval obtained Kenya</a:t>
                      </a:r>
                    </a:p>
                  </a:txBody>
                  <a:tcPr/>
                </a:tc>
                <a:tc>
                  <a:txBody>
                    <a:bodyPr/>
                    <a:lstStyle/>
                    <a:p>
                      <a:r>
                        <a:rPr lang="en-US" sz="1000" dirty="0">
                          <a:latin typeface="Calibri" panose="020F0502020204030204" pitchFamily="34" charset="0"/>
                          <a:cs typeface="Calibri" panose="020F0502020204030204" pitchFamily="34" charset="0"/>
                        </a:rPr>
                        <a:t>Yes</a:t>
                      </a:r>
                    </a:p>
                  </a:txBody>
                  <a:tcPr/>
                </a:tc>
                <a:tc>
                  <a:txBody>
                    <a:bodyPr/>
                    <a:lstStyle/>
                    <a:p>
                      <a:endParaRPr lang="en-US" sz="1000">
                        <a:latin typeface="Calibri" panose="020F0502020204030204" pitchFamily="34" charset="0"/>
                        <a:cs typeface="Calibri" panose="020F0502020204030204" pitchFamily="34" charset="0"/>
                      </a:endParaRPr>
                    </a:p>
                  </a:txBody>
                  <a:tcPr/>
                </a:tc>
                <a:tc>
                  <a:txBody>
                    <a:bodyPr/>
                    <a:lstStyle/>
                    <a:p>
                      <a:endParaRPr lang="en-US" sz="1000" dirty="0">
                        <a:latin typeface="Calibri" panose="020F0502020204030204" pitchFamily="34" charset="0"/>
                        <a:cs typeface="Calibri" panose="020F0502020204030204" pitchFamily="34" charset="0"/>
                      </a:endParaRPr>
                    </a:p>
                  </a:txBody>
                  <a:tcPr/>
                </a:tc>
                <a:tc>
                  <a:txBody>
                    <a:bodyPr/>
                    <a:lstStyle/>
                    <a:p>
                      <a:endParaRPr lang="en-US" sz="1000">
                        <a:latin typeface="Calibri" panose="020F0502020204030204" pitchFamily="34" charset="0"/>
                        <a:cs typeface="Calibri" panose="020F0502020204030204" pitchFamily="34" charset="0"/>
                      </a:endParaRPr>
                    </a:p>
                  </a:txBody>
                  <a:tcPr/>
                </a:tc>
                <a:tc>
                  <a:txBody>
                    <a:bodyPr/>
                    <a:lstStyle/>
                    <a:p>
                      <a:endParaRPr lang="en-US" sz="1000">
                        <a:latin typeface="Calibri" panose="020F0502020204030204" pitchFamily="34" charset="0"/>
                        <a:cs typeface="Calibri" panose="020F0502020204030204" pitchFamily="34" charset="0"/>
                      </a:endParaRPr>
                    </a:p>
                  </a:txBody>
                  <a:tcPr/>
                </a:tc>
                <a:tc>
                  <a:txBody>
                    <a:bodyPr/>
                    <a:lstStyle/>
                    <a:p>
                      <a:endParaRPr lang="en-US" sz="1000">
                        <a:latin typeface="Calibri" panose="020F0502020204030204" pitchFamily="34" charset="0"/>
                        <a:cs typeface="Calibri" panose="020F0502020204030204" pitchFamily="34" charset="0"/>
                      </a:endParaRPr>
                    </a:p>
                  </a:txBody>
                  <a:tcPr/>
                </a:tc>
                <a:tc>
                  <a:txBody>
                    <a:bodyPr/>
                    <a:lstStyle/>
                    <a:p>
                      <a:endParaRPr lang="en-US" sz="1000" dirty="0">
                        <a:latin typeface="Calibri" panose="020F0502020204030204" pitchFamily="34" charset="0"/>
                        <a:cs typeface="Calibri" panose="020F0502020204030204" pitchFamily="34" charset="0"/>
                      </a:endParaRPr>
                    </a:p>
                  </a:txBody>
                  <a:tcPr/>
                </a:tc>
                <a:tc>
                  <a:txBody>
                    <a:bodyPr/>
                    <a:lstStyle/>
                    <a:p>
                      <a:endParaRPr lang="en-US" sz="1000" dirty="0">
                        <a:latin typeface="Calibri" panose="020F0502020204030204" pitchFamily="34" charset="0"/>
                        <a:cs typeface="Calibri" panose="020F0502020204030204" pitchFamily="34" charset="0"/>
                      </a:endParaRPr>
                    </a:p>
                  </a:txBody>
                  <a:tcPr/>
                </a:tc>
                <a:tc>
                  <a:txBody>
                    <a:bodyPr/>
                    <a:lstStyle/>
                    <a:p>
                      <a:endParaRPr lang="en-US" sz="1000" dirty="0">
                        <a:latin typeface="Calibri" panose="020F0502020204030204" pitchFamily="34" charset="0"/>
                        <a:cs typeface="Calibri" panose="020F0502020204030204" pitchFamily="34" charset="0"/>
                      </a:endParaRPr>
                    </a:p>
                  </a:txBody>
                  <a:tcPr/>
                </a:tc>
                <a:tc>
                  <a:txBody>
                    <a:bodyPr/>
                    <a:lstStyle/>
                    <a:p>
                      <a:endParaRPr lang="en-US" sz="1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717736566"/>
                  </a:ext>
                </a:extLst>
              </a:tr>
              <a:tr h="385499">
                <a:tc>
                  <a:txBody>
                    <a:bodyPr/>
                    <a:lstStyle/>
                    <a:p>
                      <a:r>
                        <a:rPr lang="en-US" sz="1000" dirty="0">
                          <a:latin typeface="Calibri" panose="020F0502020204030204" pitchFamily="34" charset="0"/>
                          <a:cs typeface="Calibri" panose="020F0502020204030204" pitchFamily="34" charset="0"/>
                        </a:rPr>
                        <a:t>Guideline for </a:t>
                      </a:r>
                      <a:r>
                        <a:rPr lang="en-US" sz="1000" dirty="0" err="1">
                          <a:latin typeface="Calibri" panose="020F0502020204030204" pitchFamily="34" charset="0"/>
                          <a:cs typeface="Calibri" panose="020F0502020204030204" pitchFamily="34" charset="0"/>
                        </a:rPr>
                        <a:t>Maasai</a:t>
                      </a:r>
                      <a:r>
                        <a:rPr lang="en-US" sz="1000" dirty="0">
                          <a:latin typeface="Calibri" panose="020F0502020204030204" pitchFamily="34" charset="0"/>
                          <a:cs typeface="Calibri" panose="020F0502020204030204" pitchFamily="34" charset="0"/>
                        </a:rPr>
                        <a:t> primary </a:t>
                      </a:r>
                      <a:r>
                        <a:rPr lang="en-US" sz="1000" dirty="0" err="1">
                          <a:latin typeface="Calibri" panose="020F0502020204030204" pitchFamily="34" charset="0"/>
                          <a:cs typeface="Calibri" panose="020F0502020204030204" pitchFamily="34" charset="0"/>
                        </a:rPr>
                        <a:t>hc</a:t>
                      </a:r>
                      <a:endParaRPr lang="en-US" sz="1000" dirty="0">
                        <a:latin typeface="Calibri" panose="020F0502020204030204" pitchFamily="34" charset="0"/>
                        <a:cs typeface="Calibri" panose="020F0502020204030204" pitchFamily="34" charset="0"/>
                      </a:endParaRPr>
                    </a:p>
                  </a:txBody>
                  <a:tcPr/>
                </a:tc>
                <a:tc>
                  <a:txBody>
                    <a:bodyPr/>
                    <a:lstStyle/>
                    <a:p>
                      <a:r>
                        <a:rPr lang="en-US" sz="1000" dirty="0">
                          <a:latin typeface="Calibri" panose="020F0502020204030204" pitchFamily="34" charset="0"/>
                          <a:cs typeface="Calibri" panose="020F0502020204030204" pitchFamily="34" charset="0"/>
                        </a:rPr>
                        <a:t>Scoped</a:t>
                      </a:r>
                    </a:p>
                  </a:txBody>
                  <a:tcPr/>
                </a:tc>
                <a:tc>
                  <a:txBody>
                    <a:bodyPr/>
                    <a:lstStyle/>
                    <a:p>
                      <a:endParaRPr lang="en-US" sz="1000">
                        <a:latin typeface="Calibri" panose="020F0502020204030204" pitchFamily="34" charset="0"/>
                        <a:cs typeface="Calibri" panose="020F0502020204030204" pitchFamily="34" charset="0"/>
                      </a:endParaRPr>
                    </a:p>
                  </a:txBody>
                  <a:tcPr/>
                </a:tc>
                <a:tc>
                  <a:txBody>
                    <a:bodyPr/>
                    <a:lstStyle/>
                    <a:p>
                      <a:r>
                        <a:rPr lang="en-US" sz="1000" dirty="0">
                          <a:latin typeface="Calibri" panose="020F0502020204030204" pitchFamily="34" charset="0"/>
                          <a:cs typeface="Calibri" panose="020F0502020204030204" pitchFamily="34" charset="0"/>
                        </a:rPr>
                        <a:t>Produced</a:t>
                      </a:r>
                    </a:p>
                  </a:txBody>
                  <a:tcPr/>
                </a:tc>
                <a:tc>
                  <a:txBody>
                    <a:bodyPr/>
                    <a:lstStyle/>
                    <a:p>
                      <a:endParaRPr lang="en-US" sz="1000">
                        <a:latin typeface="Calibri" panose="020F0502020204030204" pitchFamily="34" charset="0"/>
                        <a:cs typeface="Calibri" panose="020F0502020204030204" pitchFamily="34" charset="0"/>
                      </a:endParaRPr>
                    </a:p>
                  </a:txBody>
                  <a:tcPr/>
                </a:tc>
                <a:tc>
                  <a:txBody>
                    <a:bodyPr/>
                    <a:lstStyle/>
                    <a:p>
                      <a:endParaRPr lang="en-US" sz="1000" dirty="0">
                        <a:latin typeface="Calibri" panose="020F0502020204030204" pitchFamily="34" charset="0"/>
                        <a:cs typeface="Calibri" panose="020F0502020204030204" pitchFamily="34" charset="0"/>
                      </a:endParaRPr>
                    </a:p>
                  </a:txBody>
                  <a:tcPr/>
                </a:tc>
                <a:tc>
                  <a:txBody>
                    <a:bodyPr/>
                    <a:lstStyle/>
                    <a:p>
                      <a:endParaRPr lang="en-US" sz="1000">
                        <a:latin typeface="Calibri" panose="020F0502020204030204" pitchFamily="34" charset="0"/>
                        <a:cs typeface="Calibri" panose="020F0502020204030204" pitchFamily="34" charset="0"/>
                      </a:endParaRPr>
                    </a:p>
                  </a:txBody>
                  <a:tcPr/>
                </a:tc>
                <a:tc>
                  <a:txBody>
                    <a:bodyPr/>
                    <a:lstStyle/>
                    <a:p>
                      <a:endParaRPr lang="en-US" sz="1000" dirty="0">
                        <a:latin typeface="Calibri" panose="020F0502020204030204" pitchFamily="34" charset="0"/>
                        <a:cs typeface="Calibri" panose="020F0502020204030204" pitchFamily="34" charset="0"/>
                      </a:endParaRPr>
                    </a:p>
                  </a:txBody>
                  <a:tcPr/>
                </a:tc>
                <a:tc>
                  <a:txBody>
                    <a:bodyPr/>
                    <a:lstStyle/>
                    <a:p>
                      <a:endParaRPr lang="en-US" sz="1000" dirty="0">
                        <a:latin typeface="Calibri" panose="020F0502020204030204" pitchFamily="34" charset="0"/>
                        <a:cs typeface="Calibri" panose="020F0502020204030204" pitchFamily="34" charset="0"/>
                      </a:endParaRPr>
                    </a:p>
                  </a:txBody>
                  <a:tcPr/>
                </a:tc>
                <a:tc>
                  <a:txBody>
                    <a:bodyPr/>
                    <a:lstStyle/>
                    <a:p>
                      <a:endParaRPr lang="en-US" sz="1000" dirty="0">
                        <a:latin typeface="Calibri" panose="020F0502020204030204" pitchFamily="34" charset="0"/>
                        <a:cs typeface="Calibri" panose="020F0502020204030204" pitchFamily="34" charset="0"/>
                      </a:endParaRPr>
                    </a:p>
                  </a:txBody>
                  <a:tcPr/>
                </a:tc>
                <a:tc>
                  <a:txBody>
                    <a:bodyPr/>
                    <a:lstStyle/>
                    <a:p>
                      <a:endParaRPr lang="en-US" sz="1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268176047"/>
                  </a:ext>
                </a:extLst>
              </a:tr>
              <a:tr h="211932">
                <a:tc>
                  <a:txBody>
                    <a:bodyPr/>
                    <a:lstStyle/>
                    <a:p>
                      <a:r>
                        <a:rPr lang="en-US" sz="1000" dirty="0">
                          <a:latin typeface="Calibri" panose="020F0502020204030204" pitchFamily="34" charset="0"/>
                          <a:cs typeface="Calibri" panose="020F0502020204030204" pitchFamily="34" charset="0"/>
                        </a:rPr>
                        <a:t>Papers published</a:t>
                      </a:r>
                    </a:p>
                  </a:txBody>
                  <a:tcPr/>
                </a:tc>
                <a:tc>
                  <a:txBody>
                    <a:bodyPr/>
                    <a:lstStyle/>
                    <a:p>
                      <a:endParaRPr lang="en-US" sz="1000">
                        <a:latin typeface="Calibri" panose="020F0502020204030204" pitchFamily="34" charset="0"/>
                        <a:cs typeface="Calibri" panose="020F0502020204030204" pitchFamily="34" charset="0"/>
                      </a:endParaRPr>
                    </a:p>
                  </a:txBody>
                  <a:tcPr/>
                </a:tc>
                <a:tc>
                  <a:txBody>
                    <a:bodyPr/>
                    <a:lstStyle/>
                    <a:p>
                      <a:endParaRPr lang="en-US" sz="1000">
                        <a:latin typeface="Calibri" panose="020F0502020204030204" pitchFamily="34" charset="0"/>
                        <a:cs typeface="Calibri" panose="020F0502020204030204" pitchFamily="34" charset="0"/>
                      </a:endParaRPr>
                    </a:p>
                  </a:txBody>
                  <a:tcPr/>
                </a:tc>
                <a:tc>
                  <a:txBody>
                    <a:bodyPr/>
                    <a:lstStyle/>
                    <a:p>
                      <a:r>
                        <a:rPr lang="en-US" sz="1000" dirty="0">
                          <a:latin typeface="Calibri" panose="020F0502020204030204" pitchFamily="34" charset="0"/>
                          <a:cs typeface="Calibri" panose="020F0502020204030204" pitchFamily="34" charset="0"/>
                        </a:rPr>
                        <a:t>Published</a:t>
                      </a:r>
                    </a:p>
                  </a:txBody>
                  <a:tcPr/>
                </a:tc>
                <a:tc>
                  <a:txBody>
                    <a:bodyPr/>
                    <a:lstStyle/>
                    <a:p>
                      <a:endParaRPr lang="en-US" sz="1000">
                        <a:latin typeface="Calibri" panose="020F0502020204030204" pitchFamily="34" charset="0"/>
                        <a:cs typeface="Calibri" panose="020F0502020204030204" pitchFamily="34" charset="0"/>
                      </a:endParaRPr>
                    </a:p>
                  </a:txBody>
                  <a:tcPr/>
                </a:tc>
                <a:tc>
                  <a:txBody>
                    <a:bodyPr/>
                    <a:lstStyle/>
                    <a:p>
                      <a:endParaRPr lang="en-US" sz="1000">
                        <a:latin typeface="Calibri" panose="020F0502020204030204" pitchFamily="34" charset="0"/>
                        <a:cs typeface="Calibri" panose="020F0502020204030204" pitchFamily="34" charset="0"/>
                      </a:endParaRPr>
                    </a:p>
                  </a:txBody>
                  <a:tcPr/>
                </a:tc>
                <a:tc>
                  <a:txBody>
                    <a:bodyPr/>
                    <a:lstStyle/>
                    <a:p>
                      <a:endParaRPr lang="en-US" sz="1000">
                        <a:latin typeface="Calibri" panose="020F0502020204030204" pitchFamily="34" charset="0"/>
                        <a:cs typeface="Calibri" panose="020F0502020204030204" pitchFamily="34" charset="0"/>
                      </a:endParaRPr>
                    </a:p>
                  </a:txBody>
                  <a:tcPr/>
                </a:tc>
                <a:tc>
                  <a:txBody>
                    <a:bodyPr/>
                    <a:lstStyle/>
                    <a:p>
                      <a:endParaRPr lang="en-US" sz="1000" dirty="0">
                        <a:latin typeface="Calibri" panose="020F0502020204030204" pitchFamily="34" charset="0"/>
                        <a:cs typeface="Calibri" panose="020F0502020204030204" pitchFamily="34" charset="0"/>
                      </a:endParaRPr>
                    </a:p>
                  </a:txBody>
                  <a:tcPr/>
                </a:tc>
                <a:tc>
                  <a:txBody>
                    <a:bodyPr/>
                    <a:lstStyle/>
                    <a:p>
                      <a:endParaRPr lang="en-US" sz="1000" dirty="0">
                        <a:latin typeface="Calibri" panose="020F0502020204030204" pitchFamily="34" charset="0"/>
                        <a:cs typeface="Calibri" panose="020F0502020204030204" pitchFamily="34" charset="0"/>
                      </a:endParaRPr>
                    </a:p>
                  </a:txBody>
                  <a:tcPr/>
                </a:tc>
                <a:tc>
                  <a:txBody>
                    <a:bodyPr/>
                    <a:lstStyle/>
                    <a:p>
                      <a:endParaRPr lang="en-US" sz="1000" dirty="0">
                        <a:latin typeface="Calibri" panose="020F0502020204030204" pitchFamily="34" charset="0"/>
                        <a:cs typeface="Calibri" panose="020F0502020204030204" pitchFamily="34" charset="0"/>
                      </a:endParaRPr>
                    </a:p>
                  </a:txBody>
                  <a:tcPr/>
                </a:tc>
                <a:tc>
                  <a:txBody>
                    <a:bodyPr/>
                    <a:lstStyle/>
                    <a:p>
                      <a:endParaRPr lang="en-US" sz="1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4125977831"/>
                  </a:ext>
                </a:extLst>
              </a:tr>
            </a:tbl>
          </a:graphicData>
        </a:graphic>
      </p:graphicFrame>
      <p:sp>
        <p:nvSpPr>
          <p:cNvPr id="5" name="Slide Number Placeholder 4">
            <a:extLst>
              <a:ext uri="{FF2B5EF4-FFF2-40B4-BE49-F238E27FC236}">
                <a16:creationId xmlns:a16="http://schemas.microsoft.com/office/drawing/2014/main" id="{61B9227C-43B5-2C41-B49C-EEF696DD7AA8}"/>
              </a:ext>
            </a:extLst>
          </p:cNvPr>
          <p:cNvSpPr>
            <a:spLocks noGrp="1"/>
          </p:cNvSpPr>
          <p:nvPr>
            <p:ph type="sldNum" sz="quarter" idx="12"/>
          </p:nvPr>
        </p:nvSpPr>
        <p:spPr/>
        <p:txBody>
          <a:bodyPr/>
          <a:lstStyle/>
          <a:p>
            <a:pPr>
              <a:defRPr/>
            </a:pPr>
            <a:fld id="{98433D6A-B548-422D-9A95-C07356A4AF1B}" type="slidenum">
              <a:rPr lang="en-GB" smtClean="0"/>
              <a:pPr>
                <a:defRPr/>
              </a:pPr>
              <a:t>36</a:t>
            </a:fld>
            <a:endParaRPr lang="en-GB"/>
          </a:p>
        </p:txBody>
      </p:sp>
    </p:spTree>
    <p:extLst>
      <p:ext uri="{BB962C8B-B14F-4D97-AF65-F5344CB8AC3E}">
        <p14:creationId xmlns:p14="http://schemas.microsoft.com/office/powerpoint/2010/main" val="38756677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extLst>
              <p:ext uri="{D42A27DB-BD31-4B8C-83A1-F6EECF244321}">
                <p14:modId xmlns:p14="http://schemas.microsoft.com/office/powerpoint/2010/main" val="3297306025"/>
              </p:ext>
            </p:extLst>
          </p:nvPr>
        </p:nvGraphicFramePr>
        <p:xfrm>
          <a:off x="446573" y="1803396"/>
          <a:ext cx="5643354" cy="43315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7" name="Group 6"/>
          <p:cNvGrpSpPr/>
          <p:nvPr/>
        </p:nvGrpSpPr>
        <p:grpSpPr>
          <a:xfrm>
            <a:off x="6300788" y="1753402"/>
            <a:ext cx="2386012" cy="416242"/>
            <a:chOff x="3827219" y="2817"/>
            <a:chExt cx="1365275" cy="416242"/>
          </a:xfrm>
          <a:solidFill>
            <a:schemeClr val="tx2">
              <a:lumMod val="20000"/>
              <a:lumOff val="80000"/>
            </a:schemeClr>
          </a:solidFill>
        </p:grpSpPr>
        <p:sp>
          <p:nvSpPr>
            <p:cNvPr id="8" name="Rounded Rectangle 7"/>
            <p:cNvSpPr/>
            <p:nvPr/>
          </p:nvSpPr>
          <p:spPr>
            <a:xfrm>
              <a:off x="3827219" y="2817"/>
              <a:ext cx="1365275" cy="416242"/>
            </a:xfrm>
            <a:prstGeom prst="roundRect">
              <a:avLst/>
            </a:prstGeom>
            <a:grpFill/>
            <a:ln>
              <a:solidFill>
                <a:schemeClr val="tx2">
                  <a:lumMod val="75000"/>
                </a:schemeClr>
              </a:solid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9" name="Rounded Rectangle 4"/>
            <p:cNvSpPr/>
            <p:nvPr/>
          </p:nvSpPr>
          <p:spPr>
            <a:xfrm>
              <a:off x="3922922" y="35499"/>
              <a:ext cx="1173867" cy="375604"/>
            </a:xfrm>
            <a:prstGeom prst="rect">
              <a:avLst/>
            </a:prstGeom>
            <a:grpFill/>
          </p:spPr>
          <p:style>
            <a:lnRef idx="0">
              <a:scrgbClr r="0" g="0" b="0"/>
            </a:lnRef>
            <a:fillRef idx="0">
              <a:scrgbClr r="0" g="0" b="0"/>
            </a:fillRef>
            <a:effectRef idx="0">
              <a:scrgbClr r="0" g="0" b="0"/>
            </a:effectRef>
            <a:fontRef idx="minor">
              <a:schemeClr val="lt1"/>
            </a:fontRef>
          </p:style>
          <p:txBody>
            <a:bodyPr lIns="5715" tIns="5715" rIns="5715" bIns="5715" spcCol="1270" anchor="ctr"/>
            <a:lstStyle/>
            <a:p>
              <a:pPr algn="ctr" defTabSz="397707">
                <a:lnSpc>
                  <a:spcPct val="90000"/>
                </a:lnSpc>
                <a:spcBef>
                  <a:spcPct val="0"/>
                </a:spcBef>
                <a:spcAft>
                  <a:spcPct val="35000"/>
                </a:spcAft>
                <a:defRPr/>
              </a:pPr>
              <a:r>
                <a:rPr lang="en-GB" sz="900" dirty="0">
                  <a:solidFill>
                    <a:prstClr val="black"/>
                  </a:solidFill>
                  <a:latin typeface="Calibri" panose="020F0502020204030204" pitchFamily="34" charset="0"/>
                  <a:cs typeface="Calibri" panose="020F0502020204030204" pitchFamily="34" charset="0"/>
                </a:rPr>
                <a:t>Programme of training in safe obstetric practice</a:t>
              </a:r>
            </a:p>
          </p:txBody>
        </p:sp>
      </p:grpSp>
      <p:sp>
        <p:nvSpPr>
          <p:cNvPr id="83972" name="TextBox 9"/>
          <p:cNvSpPr txBox="1">
            <a:spLocks noChangeArrowheads="1"/>
          </p:cNvSpPr>
          <p:nvPr/>
        </p:nvSpPr>
        <p:spPr bwMode="auto">
          <a:xfrm>
            <a:off x="963613" y="1274769"/>
            <a:ext cx="1008062" cy="319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912" tIns="45456" rIns="90912" bIns="45456">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fontAlgn="base" hangingPunct="1">
              <a:spcBef>
                <a:spcPct val="0"/>
              </a:spcBef>
              <a:spcAft>
                <a:spcPct val="0"/>
              </a:spcAft>
            </a:pPr>
            <a:r>
              <a:rPr lang="en-GB" altLang="en-US" sz="1400">
                <a:solidFill>
                  <a:prstClr val="black"/>
                </a:solidFill>
              </a:rPr>
              <a:t>AIM</a:t>
            </a:r>
          </a:p>
        </p:txBody>
      </p:sp>
      <p:sp>
        <p:nvSpPr>
          <p:cNvPr id="83973" name="TextBox 10"/>
          <p:cNvSpPr txBox="1">
            <a:spLocks noChangeArrowheads="1"/>
          </p:cNvSpPr>
          <p:nvPr/>
        </p:nvSpPr>
        <p:spPr bwMode="auto">
          <a:xfrm>
            <a:off x="2843216" y="1273175"/>
            <a:ext cx="1728787" cy="319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912" tIns="45456" rIns="90912" bIns="45456">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fontAlgn="base" hangingPunct="1">
              <a:spcBef>
                <a:spcPct val="0"/>
              </a:spcBef>
              <a:spcAft>
                <a:spcPct val="0"/>
              </a:spcAft>
            </a:pPr>
            <a:r>
              <a:rPr lang="en-GB" altLang="en-US" sz="1400">
                <a:solidFill>
                  <a:prstClr val="black"/>
                </a:solidFill>
              </a:rPr>
              <a:t>PRIMARY DRIVERS</a:t>
            </a:r>
          </a:p>
        </p:txBody>
      </p:sp>
      <p:sp>
        <p:nvSpPr>
          <p:cNvPr id="83974" name="TextBox 11"/>
          <p:cNvSpPr txBox="1">
            <a:spLocks noChangeArrowheads="1"/>
          </p:cNvSpPr>
          <p:nvPr/>
        </p:nvSpPr>
        <p:spPr bwMode="auto">
          <a:xfrm>
            <a:off x="4572000" y="1274769"/>
            <a:ext cx="1728788" cy="319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912" tIns="45456" rIns="90912" bIns="45456">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fontAlgn="base" hangingPunct="1">
              <a:spcBef>
                <a:spcPct val="0"/>
              </a:spcBef>
              <a:spcAft>
                <a:spcPct val="0"/>
              </a:spcAft>
            </a:pPr>
            <a:r>
              <a:rPr lang="en-GB" altLang="en-US" sz="1400">
                <a:solidFill>
                  <a:prstClr val="black"/>
                </a:solidFill>
              </a:rPr>
              <a:t>SECONDARY DRIVERS</a:t>
            </a:r>
          </a:p>
        </p:txBody>
      </p:sp>
      <p:sp>
        <p:nvSpPr>
          <p:cNvPr id="83975" name="TextBox 12"/>
          <p:cNvSpPr txBox="1">
            <a:spLocks noChangeArrowheads="1"/>
          </p:cNvSpPr>
          <p:nvPr/>
        </p:nvSpPr>
        <p:spPr bwMode="auto">
          <a:xfrm>
            <a:off x="6557966" y="1274769"/>
            <a:ext cx="1728787" cy="319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912" tIns="45456" rIns="90912" bIns="45456">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fontAlgn="base" hangingPunct="1">
              <a:spcBef>
                <a:spcPct val="0"/>
              </a:spcBef>
              <a:spcAft>
                <a:spcPct val="0"/>
              </a:spcAft>
            </a:pPr>
            <a:r>
              <a:rPr lang="en-GB" altLang="en-US" sz="1400">
                <a:solidFill>
                  <a:prstClr val="black"/>
                </a:solidFill>
              </a:rPr>
              <a:t>CHANGE IDEAS</a:t>
            </a:r>
          </a:p>
        </p:txBody>
      </p:sp>
      <p:grpSp>
        <p:nvGrpSpPr>
          <p:cNvPr id="14" name="Group 13"/>
          <p:cNvGrpSpPr/>
          <p:nvPr/>
        </p:nvGrpSpPr>
        <p:grpSpPr>
          <a:xfrm>
            <a:off x="6290156" y="4325648"/>
            <a:ext cx="2386012" cy="292659"/>
            <a:chOff x="3827219" y="2817"/>
            <a:chExt cx="1365275" cy="416242"/>
          </a:xfrm>
          <a:solidFill>
            <a:schemeClr val="tx2">
              <a:lumMod val="20000"/>
              <a:lumOff val="80000"/>
            </a:schemeClr>
          </a:solidFill>
        </p:grpSpPr>
        <p:sp>
          <p:nvSpPr>
            <p:cNvPr id="15" name="Rounded Rectangle 14"/>
            <p:cNvSpPr/>
            <p:nvPr/>
          </p:nvSpPr>
          <p:spPr>
            <a:xfrm>
              <a:off x="3827219" y="2817"/>
              <a:ext cx="1365275" cy="416242"/>
            </a:xfrm>
            <a:prstGeom prst="roundRect">
              <a:avLst/>
            </a:prstGeom>
            <a:grpFill/>
            <a:ln>
              <a:solidFill>
                <a:schemeClr val="tx2">
                  <a:lumMod val="75000"/>
                </a:schemeClr>
              </a:solid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6" name="Rounded Rectangle 4"/>
            <p:cNvSpPr/>
            <p:nvPr/>
          </p:nvSpPr>
          <p:spPr>
            <a:xfrm>
              <a:off x="3922922" y="35499"/>
              <a:ext cx="1173867" cy="375604"/>
            </a:xfrm>
            <a:prstGeom prst="rect">
              <a:avLst/>
            </a:prstGeom>
            <a:grpFill/>
          </p:spPr>
          <p:style>
            <a:lnRef idx="0">
              <a:scrgbClr r="0" g="0" b="0"/>
            </a:lnRef>
            <a:fillRef idx="0">
              <a:scrgbClr r="0" g="0" b="0"/>
            </a:fillRef>
            <a:effectRef idx="0">
              <a:scrgbClr r="0" g="0" b="0"/>
            </a:effectRef>
            <a:fontRef idx="minor">
              <a:schemeClr val="lt1"/>
            </a:fontRef>
          </p:style>
          <p:txBody>
            <a:bodyPr lIns="5715" tIns="5715" rIns="5715" bIns="5715" spcCol="1270" anchor="ctr"/>
            <a:lstStyle/>
            <a:p>
              <a:pPr algn="ctr" defTabSz="397707">
                <a:lnSpc>
                  <a:spcPct val="90000"/>
                </a:lnSpc>
                <a:spcBef>
                  <a:spcPct val="0"/>
                </a:spcBef>
                <a:spcAft>
                  <a:spcPct val="35000"/>
                </a:spcAft>
                <a:defRPr/>
              </a:pPr>
              <a:r>
                <a:rPr lang="en-GB" sz="900" dirty="0">
                  <a:solidFill>
                    <a:prstClr val="black"/>
                  </a:solidFill>
                  <a:latin typeface="Calibri" panose="020F0502020204030204" pitchFamily="34" charset="0"/>
                  <a:cs typeface="Calibri" panose="020F0502020204030204" pitchFamily="34" charset="0"/>
                </a:rPr>
                <a:t>Open discussion fora</a:t>
              </a:r>
            </a:p>
          </p:txBody>
        </p:sp>
      </p:grpSp>
      <p:grpSp>
        <p:nvGrpSpPr>
          <p:cNvPr id="20" name="Group 19"/>
          <p:cNvGrpSpPr/>
          <p:nvPr/>
        </p:nvGrpSpPr>
        <p:grpSpPr>
          <a:xfrm>
            <a:off x="6295472" y="3326562"/>
            <a:ext cx="2386012" cy="344067"/>
            <a:chOff x="3827219" y="2817"/>
            <a:chExt cx="1365275" cy="416242"/>
          </a:xfrm>
          <a:solidFill>
            <a:schemeClr val="tx2">
              <a:lumMod val="20000"/>
              <a:lumOff val="80000"/>
            </a:schemeClr>
          </a:solidFill>
        </p:grpSpPr>
        <p:sp>
          <p:nvSpPr>
            <p:cNvPr id="21" name="Rounded Rectangle 20"/>
            <p:cNvSpPr/>
            <p:nvPr/>
          </p:nvSpPr>
          <p:spPr>
            <a:xfrm>
              <a:off x="3827219" y="2817"/>
              <a:ext cx="1365275" cy="416242"/>
            </a:xfrm>
            <a:prstGeom prst="roundRect">
              <a:avLst/>
            </a:prstGeom>
            <a:grpFill/>
            <a:ln>
              <a:solidFill>
                <a:schemeClr val="tx2">
                  <a:lumMod val="75000"/>
                </a:schemeClr>
              </a:solid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2" name="Rounded Rectangle 4"/>
            <p:cNvSpPr/>
            <p:nvPr/>
          </p:nvSpPr>
          <p:spPr>
            <a:xfrm>
              <a:off x="3922922" y="35499"/>
              <a:ext cx="1173867" cy="375604"/>
            </a:xfrm>
            <a:prstGeom prst="rect">
              <a:avLst/>
            </a:prstGeom>
            <a:grpFill/>
          </p:spPr>
          <p:style>
            <a:lnRef idx="0">
              <a:scrgbClr r="0" g="0" b="0"/>
            </a:lnRef>
            <a:fillRef idx="0">
              <a:scrgbClr r="0" g="0" b="0"/>
            </a:fillRef>
            <a:effectRef idx="0">
              <a:scrgbClr r="0" g="0" b="0"/>
            </a:effectRef>
            <a:fontRef idx="minor">
              <a:schemeClr val="lt1"/>
            </a:fontRef>
          </p:style>
          <p:txBody>
            <a:bodyPr lIns="5715" tIns="5715" rIns="5715" bIns="5715" spcCol="1270" anchor="ctr"/>
            <a:lstStyle/>
            <a:p>
              <a:pPr algn="ctr" defTabSz="397707">
                <a:lnSpc>
                  <a:spcPct val="90000"/>
                </a:lnSpc>
                <a:spcBef>
                  <a:spcPct val="0"/>
                </a:spcBef>
                <a:spcAft>
                  <a:spcPct val="35000"/>
                </a:spcAft>
                <a:defRPr/>
              </a:pPr>
              <a:r>
                <a:rPr lang="en-GB" sz="900" dirty="0">
                  <a:solidFill>
                    <a:prstClr val="black"/>
                  </a:solidFill>
                  <a:latin typeface="Calibri" panose="020F0502020204030204" pitchFamily="34" charset="0"/>
                  <a:cs typeface="Calibri" panose="020F0502020204030204" pitchFamily="34" charset="0"/>
                </a:rPr>
                <a:t>GRASPIT implementation</a:t>
              </a:r>
            </a:p>
          </p:txBody>
        </p:sp>
      </p:grpSp>
      <p:grpSp>
        <p:nvGrpSpPr>
          <p:cNvPr id="23" name="Group 22"/>
          <p:cNvGrpSpPr/>
          <p:nvPr/>
        </p:nvGrpSpPr>
        <p:grpSpPr>
          <a:xfrm>
            <a:off x="6295472" y="2856678"/>
            <a:ext cx="2396639" cy="319087"/>
            <a:chOff x="3827219" y="2817"/>
            <a:chExt cx="1365275" cy="416242"/>
          </a:xfrm>
          <a:solidFill>
            <a:schemeClr val="tx2">
              <a:lumMod val="20000"/>
              <a:lumOff val="80000"/>
            </a:schemeClr>
          </a:solidFill>
        </p:grpSpPr>
        <p:sp>
          <p:nvSpPr>
            <p:cNvPr id="24" name="Rounded Rectangle 23"/>
            <p:cNvSpPr/>
            <p:nvPr/>
          </p:nvSpPr>
          <p:spPr>
            <a:xfrm>
              <a:off x="3827219" y="2817"/>
              <a:ext cx="1365275" cy="416242"/>
            </a:xfrm>
            <a:prstGeom prst="roundRect">
              <a:avLst/>
            </a:prstGeom>
            <a:grpFill/>
            <a:ln>
              <a:solidFill>
                <a:schemeClr val="tx2">
                  <a:lumMod val="75000"/>
                </a:schemeClr>
              </a:solid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5" name="Rounded Rectangle 4"/>
            <p:cNvSpPr/>
            <p:nvPr/>
          </p:nvSpPr>
          <p:spPr>
            <a:xfrm>
              <a:off x="3922922" y="35499"/>
              <a:ext cx="1173867" cy="375604"/>
            </a:xfrm>
            <a:prstGeom prst="rect">
              <a:avLst/>
            </a:prstGeom>
            <a:grpFill/>
          </p:spPr>
          <p:style>
            <a:lnRef idx="0">
              <a:scrgbClr r="0" g="0" b="0"/>
            </a:lnRef>
            <a:fillRef idx="0">
              <a:scrgbClr r="0" g="0" b="0"/>
            </a:fillRef>
            <a:effectRef idx="0">
              <a:scrgbClr r="0" g="0" b="0"/>
            </a:effectRef>
            <a:fontRef idx="minor">
              <a:schemeClr val="lt1"/>
            </a:fontRef>
          </p:style>
          <p:txBody>
            <a:bodyPr lIns="5715" tIns="5715" rIns="5715" bIns="5715" spcCol="1270" anchor="ctr"/>
            <a:lstStyle/>
            <a:p>
              <a:pPr algn="ctr" defTabSz="397707">
                <a:lnSpc>
                  <a:spcPct val="90000"/>
                </a:lnSpc>
                <a:spcBef>
                  <a:spcPct val="0"/>
                </a:spcBef>
                <a:spcAft>
                  <a:spcPct val="35000"/>
                </a:spcAft>
                <a:defRPr/>
              </a:pPr>
              <a:r>
                <a:rPr lang="en-GB" sz="900" dirty="0">
                  <a:solidFill>
                    <a:prstClr val="black"/>
                  </a:solidFill>
                  <a:latin typeface="Calibri" panose="020F0502020204030204" pitchFamily="34" charset="0"/>
                  <a:cs typeface="Calibri" panose="020F0502020204030204" pitchFamily="34" charset="0"/>
                </a:rPr>
                <a:t>Training in obstetric emergencies </a:t>
              </a:r>
            </a:p>
          </p:txBody>
        </p:sp>
      </p:grpSp>
      <p:grpSp>
        <p:nvGrpSpPr>
          <p:cNvPr id="29" name="Group 28"/>
          <p:cNvGrpSpPr/>
          <p:nvPr/>
        </p:nvGrpSpPr>
        <p:grpSpPr>
          <a:xfrm>
            <a:off x="6290156" y="5583231"/>
            <a:ext cx="2386012" cy="416242"/>
            <a:chOff x="3827219" y="2817"/>
            <a:chExt cx="1365275" cy="416242"/>
          </a:xfrm>
          <a:solidFill>
            <a:schemeClr val="tx2">
              <a:lumMod val="20000"/>
              <a:lumOff val="80000"/>
            </a:schemeClr>
          </a:solidFill>
        </p:grpSpPr>
        <p:sp>
          <p:nvSpPr>
            <p:cNvPr id="30" name="Rounded Rectangle 29"/>
            <p:cNvSpPr/>
            <p:nvPr/>
          </p:nvSpPr>
          <p:spPr>
            <a:xfrm>
              <a:off x="3827219" y="2817"/>
              <a:ext cx="1365275" cy="416242"/>
            </a:xfrm>
            <a:prstGeom prst="roundRect">
              <a:avLst/>
            </a:prstGeom>
            <a:grpFill/>
            <a:ln>
              <a:solidFill>
                <a:schemeClr val="tx2">
                  <a:lumMod val="75000"/>
                </a:schemeClr>
              </a:solid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1" name="Rounded Rectangle 4"/>
            <p:cNvSpPr/>
            <p:nvPr/>
          </p:nvSpPr>
          <p:spPr>
            <a:xfrm>
              <a:off x="3922922" y="35499"/>
              <a:ext cx="1173867" cy="375604"/>
            </a:xfrm>
            <a:prstGeom prst="rect">
              <a:avLst/>
            </a:prstGeom>
            <a:grpFill/>
          </p:spPr>
          <p:style>
            <a:lnRef idx="0">
              <a:scrgbClr r="0" g="0" b="0"/>
            </a:lnRef>
            <a:fillRef idx="0">
              <a:scrgbClr r="0" g="0" b="0"/>
            </a:fillRef>
            <a:effectRef idx="0">
              <a:scrgbClr r="0" g="0" b="0"/>
            </a:effectRef>
            <a:fontRef idx="minor">
              <a:schemeClr val="lt1"/>
            </a:fontRef>
          </p:style>
          <p:txBody>
            <a:bodyPr lIns="5715" tIns="5715" rIns="5715" bIns="5715" spcCol="1270" anchor="ctr"/>
            <a:lstStyle/>
            <a:p>
              <a:pPr algn="ctr" defTabSz="397707">
                <a:lnSpc>
                  <a:spcPct val="90000"/>
                </a:lnSpc>
                <a:spcBef>
                  <a:spcPct val="0"/>
                </a:spcBef>
                <a:spcAft>
                  <a:spcPct val="35000"/>
                </a:spcAft>
                <a:defRPr/>
              </a:pPr>
              <a:r>
                <a:rPr lang="en-GB" sz="900" dirty="0">
                  <a:solidFill>
                    <a:prstClr val="black"/>
                  </a:solidFill>
                  <a:latin typeface="Calibri" panose="020F0502020204030204" pitchFamily="34" charset="0"/>
                  <a:cs typeface="Calibri" panose="020F0502020204030204" pitchFamily="34" charset="0"/>
                </a:rPr>
                <a:t>Training in  community as well as hospital environments in referral criteria</a:t>
              </a:r>
            </a:p>
          </p:txBody>
        </p:sp>
      </p:grpSp>
      <p:grpSp>
        <p:nvGrpSpPr>
          <p:cNvPr id="32" name="Group 31"/>
          <p:cNvGrpSpPr/>
          <p:nvPr/>
        </p:nvGrpSpPr>
        <p:grpSpPr>
          <a:xfrm>
            <a:off x="6290156" y="3786729"/>
            <a:ext cx="2396639" cy="416242"/>
            <a:chOff x="3827219" y="2817"/>
            <a:chExt cx="1365275" cy="416242"/>
          </a:xfrm>
          <a:solidFill>
            <a:schemeClr val="tx2">
              <a:lumMod val="20000"/>
              <a:lumOff val="80000"/>
            </a:schemeClr>
          </a:solidFill>
        </p:grpSpPr>
        <p:sp>
          <p:nvSpPr>
            <p:cNvPr id="33" name="Rounded Rectangle 32"/>
            <p:cNvSpPr/>
            <p:nvPr/>
          </p:nvSpPr>
          <p:spPr>
            <a:xfrm>
              <a:off x="3827219" y="2817"/>
              <a:ext cx="1365275" cy="416242"/>
            </a:xfrm>
            <a:prstGeom prst="roundRect">
              <a:avLst/>
            </a:prstGeom>
            <a:grpFill/>
            <a:ln>
              <a:solidFill>
                <a:schemeClr val="tx2">
                  <a:lumMod val="75000"/>
                </a:schemeClr>
              </a:solid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4" name="Rounded Rectangle 4"/>
            <p:cNvSpPr/>
            <p:nvPr/>
          </p:nvSpPr>
          <p:spPr>
            <a:xfrm>
              <a:off x="3922922" y="35499"/>
              <a:ext cx="1173867" cy="375604"/>
            </a:xfrm>
            <a:prstGeom prst="rect">
              <a:avLst/>
            </a:prstGeom>
            <a:grpFill/>
          </p:spPr>
          <p:style>
            <a:lnRef idx="0">
              <a:scrgbClr r="0" g="0" b="0"/>
            </a:lnRef>
            <a:fillRef idx="0">
              <a:scrgbClr r="0" g="0" b="0"/>
            </a:fillRef>
            <a:effectRef idx="0">
              <a:scrgbClr r="0" g="0" b="0"/>
            </a:effectRef>
            <a:fontRef idx="minor">
              <a:schemeClr val="lt1"/>
            </a:fontRef>
          </p:style>
          <p:txBody>
            <a:bodyPr lIns="5715" tIns="5715" rIns="5715" bIns="5715" spcCol="1270" anchor="ctr"/>
            <a:lstStyle/>
            <a:p>
              <a:pPr algn="ctr" defTabSz="397707">
                <a:lnSpc>
                  <a:spcPct val="90000"/>
                </a:lnSpc>
                <a:spcBef>
                  <a:spcPct val="0"/>
                </a:spcBef>
                <a:spcAft>
                  <a:spcPct val="35000"/>
                </a:spcAft>
                <a:defRPr/>
              </a:pPr>
              <a:r>
                <a:rPr lang="en-GB" sz="900" dirty="0">
                  <a:solidFill>
                    <a:prstClr val="black"/>
                  </a:solidFill>
                  <a:latin typeface="Calibri" panose="020F0502020204030204" pitchFamily="34" charset="0"/>
                  <a:cs typeface="Calibri" panose="020F0502020204030204" pitchFamily="34" charset="0"/>
                </a:rPr>
                <a:t>Communication strategy to  ensure engagement</a:t>
              </a:r>
            </a:p>
          </p:txBody>
        </p:sp>
      </p:grpSp>
      <p:cxnSp>
        <p:nvCxnSpPr>
          <p:cNvPr id="36" name="Straight Connector 35"/>
          <p:cNvCxnSpPr/>
          <p:nvPr/>
        </p:nvCxnSpPr>
        <p:spPr>
          <a:xfrm>
            <a:off x="1778960" y="3607931"/>
            <a:ext cx="471487" cy="0"/>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41" name="Rounded Rectangle 40"/>
          <p:cNvSpPr/>
          <p:nvPr/>
        </p:nvSpPr>
        <p:spPr>
          <a:xfrm>
            <a:off x="900113" y="188916"/>
            <a:ext cx="7343775" cy="8731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90912" tIns="45456" rIns="90912" bIns="45456" anchor="ctr"/>
          <a:lstStyle/>
          <a:p>
            <a:pPr algn="ctr">
              <a:defRPr/>
            </a:pPr>
            <a:r>
              <a:rPr lang="en-GB" sz="2800" b="1" dirty="0">
                <a:solidFill>
                  <a:prstClr val="white"/>
                </a:solidFill>
                <a:latin typeface="Calibri" panose="020F0502020204030204" pitchFamily="34" charset="0"/>
                <a:cs typeface="Calibri" panose="020F0502020204030204" pitchFamily="34" charset="0"/>
              </a:rPr>
              <a:t>Individual Project Plan: MATERNITY</a:t>
            </a:r>
          </a:p>
        </p:txBody>
      </p:sp>
      <p:grpSp>
        <p:nvGrpSpPr>
          <p:cNvPr id="43" name="Group 42">
            <a:extLst>
              <a:ext uri="{FF2B5EF4-FFF2-40B4-BE49-F238E27FC236}">
                <a16:creationId xmlns:a16="http://schemas.microsoft.com/office/drawing/2014/main" id="{4BBD68F3-AABC-5E49-B66E-F9EFC87A898F}"/>
              </a:ext>
            </a:extLst>
          </p:cNvPr>
          <p:cNvGrpSpPr/>
          <p:nvPr/>
        </p:nvGrpSpPr>
        <p:grpSpPr>
          <a:xfrm>
            <a:off x="6300788" y="2293380"/>
            <a:ext cx="2396639" cy="319087"/>
            <a:chOff x="3827219" y="2817"/>
            <a:chExt cx="1365275" cy="416242"/>
          </a:xfrm>
          <a:solidFill>
            <a:schemeClr val="tx2">
              <a:lumMod val="20000"/>
              <a:lumOff val="80000"/>
            </a:schemeClr>
          </a:solidFill>
        </p:grpSpPr>
        <p:sp>
          <p:nvSpPr>
            <p:cNvPr id="44" name="Rounded Rectangle 43">
              <a:extLst>
                <a:ext uri="{FF2B5EF4-FFF2-40B4-BE49-F238E27FC236}">
                  <a16:creationId xmlns:a16="http://schemas.microsoft.com/office/drawing/2014/main" id="{EEB8D7BE-A6D1-7A45-BE97-49EF36411871}"/>
                </a:ext>
              </a:extLst>
            </p:cNvPr>
            <p:cNvSpPr/>
            <p:nvPr/>
          </p:nvSpPr>
          <p:spPr>
            <a:xfrm>
              <a:off x="3827219" y="2817"/>
              <a:ext cx="1365275" cy="416242"/>
            </a:xfrm>
            <a:prstGeom prst="roundRect">
              <a:avLst/>
            </a:prstGeom>
            <a:grpFill/>
            <a:ln>
              <a:solidFill>
                <a:schemeClr val="tx2">
                  <a:lumMod val="75000"/>
                </a:schemeClr>
              </a:solid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5" name="Rounded Rectangle 4">
              <a:extLst>
                <a:ext uri="{FF2B5EF4-FFF2-40B4-BE49-F238E27FC236}">
                  <a16:creationId xmlns:a16="http://schemas.microsoft.com/office/drawing/2014/main" id="{4F3297D2-5756-A143-B99C-CCA9D17BB7A0}"/>
                </a:ext>
              </a:extLst>
            </p:cNvPr>
            <p:cNvSpPr/>
            <p:nvPr/>
          </p:nvSpPr>
          <p:spPr>
            <a:xfrm>
              <a:off x="3922922" y="35499"/>
              <a:ext cx="1173867" cy="375604"/>
            </a:xfrm>
            <a:prstGeom prst="rect">
              <a:avLst/>
            </a:prstGeom>
            <a:grpFill/>
          </p:spPr>
          <p:style>
            <a:lnRef idx="0">
              <a:scrgbClr r="0" g="0" b="0"/>
            </a:lnRef>
            <a:fillRef idx="0">
              <a:scrgbClr r="0" g="0" b="0"/>
            </a:fillRef>
            <a:effectRef idx="0">
              <a:scrgbClr r="0" g="0" b="0"/>
            </a:effectRef>
            <a:fontRef idx="minor">
              <a:schemeClr val="lt1"/>
            </a:fontRef>
          </p:style>
          <p:txBody>
            <a:bodyPr lIns="5715" tIns="5715" rIns="5715" bIns="5715" spcCol="1270" anchor="ctr"/>
            <a:lstStyle/>
            <a:p>
              <a:pPr algn="ctr" defTabSz="397707">
                <a:lnSpc>
                  <a:spcPct val="90000"/>
                </a:lnSpc>
                <a:spcBef>
                  <a:spcPct val="0"/>
                </a:spcBef>
                <a:spcAft>
                  <a:spcPct val="35000"/>
                </a:spcAft>
                <a:defRPr/>
              </a:pPr>
              <a:r>
                <a:rPr lang="en-GB" sz="900" dirty="0">
                  <a:solidFill>
                    <a:prstClr val="black"/>
                  </a:solidFill>
                  <a:latin typeface="Calibri" panose="020F0502020204030204" pitchFamily="34" charset="0"/>
                  <a:cs typeface="Calibri" panose="020F0502020204030204" pitchFamily="34" charset="0"/>
                </a:rPr>
                <a:t>Training in basic safety </a:t>
              </a:r>
              <a:r>
                <a:rPr lang="en-GB" sz="900" dirty="0" err="1">
                  <a:solidFill>
                    <a:prstClr val="black"/>
                  </a:solidFill>
                  <a:latin typeface="Calibri" panose="020F0502020204030204" pitchFamily="34" charset="0"/>
                  <a:cs typeface="Calibri" panose="020F0502020204030204" pitchFamily="34" charset="0"/>
                </a:rPr>
                <a:t>eg</a:t>
              </a:r>
              <a:r>
                <a:rPr lang="en-GB" sz="900" dirty="0">
                  <a:solidFill>
                    <a:prstClr val="black"/>
                  </a:solidFill>
                  <a:latin typeface="Calibri" panose="020F0502020204030204" pitchFamily="34" charset="0"/>
                  <a:cs typeface="Calibri" panose="020F0502020204030204" pitchFamily="34" charset="0"/>
                </a:rPr>
                <a:t> hand hygiene</a:t>
              </a:r>
            </a:p>
          </p:txBody>
        </p:sp>
      </p:grpSp>
      <p:grpSp>
        <p:nvGrpSpPr>
          <p:cNvPr id="46" name="Group 45">
            <a:extLst>
              <a:ext uri="{FF2B5EF4-FFF2-40B4-BE49-F238E27FC236}">
                <a16:creationId xmlns:a16="http://schemas.microsoft.com/office/drawing/2014/main" id="{629D0785-3D15-D64E-8E34-514354431A18}"/>
              </a:ext>
            </a:extLst>
          </p:cNvPr>
          <p:cNvGrpSpPr/>
          <p:nvPr/>
        </p:nvGrpSpPr>
        <p:grpSpPr>
          <a:xfrm>
            <a:off x="6290156" y="4848808"/>
            <a:ext cx="2396639" cy="319087"/>
            <a:chOff x="3827219" y="2817"/>
            <a:chExt cx="1365275" cy="416242"/>
          </a:xfrm>
          <a:solidFill>
            <a:schemeClr val="tx2">
              <a:lumMod val="20000"/>
              <a:lumOff val="80000"/>
            </a:schemeClr>
          </a:solidFill>
        </p:grpSpPr>
        <p:sp>
          <p:nvSpPr>
            <p:cNvPr id="47" name="Rounded Rectangle 46">
              <a:extLst>
                <a:ext uri="{FF2B5EF4-FFF2-40B4-BE49-F238E27FC236}">
                  <a16:creationId xmlns:a16="http://schemas.microsoft.com/office/drawing/2014/main" id="{B2E5AA4B-51F1-834F-BF5C-CCE2D3EC60D9}"/>
                </a:ext>
              </a:extLst>
            </p:cNvPr>
            <p:cNvSpPr/>
            <p:nvPr/>
          </p:nvSpPr>
          <p:spPr>
            <a:xfrm>
              <a:off x="3827219" y="2817"/>
              <a:ext cx="1365275" cy="416242"/>
            </a:xfrm>
            <a:prstGeom prst="roundRect">
              <a:avLst/>
            </a:prstGeom>
            <a:grpFill/>
            <a:ln>
              <a:solidFill>
                <a:schemeClr val="tx2">
                  <a:lumMod val="75000"/>
                </a:schemeClr>
              </a:solid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8" name="Rounded Rectangle 4">
              <a:extLst>
                <a:ext uri="{FF2B5EF4-FFF2-40B4-BE49-F238E27FC236}">
                  <a16:creationId xmlns:a16="http://schemas.microsoft.com/office/drawing/2014/main" id="{7C479382-4516-F54A-B0AA-F5720BFB41D5}"/>
                </a:ext>
              </a:extLst>
            </p:cNvPr>
            <p:cNvSpPr/>
            <p:nvPr/>
          </p:nvSpPr>
          <p:spPr>
            <a:xfrm>
              <a:off x="3922922" y="35499"/>
              <a:ext cx="1173867" cy="375604"/>
            </a:xfrm>
            <a:prstGeom prst="rect">
              <a:avLst/>
            </a:prstGeom>
            <a:grpFill/>
          </p:spPr>
          <p:style>
            <a:lnRef idx="0">
              <a:scrgbClr r="0" g="0" b="0"/>
            </a:lnRef>
            <a:fillRef idx="0">
              <a:scrgbClr r="0" g="0" b="0"/>
            </a:fillRef>
            <a:effectRef idx="0">
              <a:scrgbClr r="0" g="0" b="0"/>
            </a:effectRef>
            <a:fontRef idx="minor">
              <a:schemeClr val="lt1"/>
            </a:fontRef>
          </p:style>
          <p:txBody>
            <a:bodyPr lIns="5715" tIns="5715" rIns="5715" bIns="5715" spcCol="1270" anchor="ctr"/>
            <a:lstStyle/>
            <a:p>
              <a:pPr algn="ctr" defTabSz="397707">
                <a:lnSpc>
                  <a:spcPct val="90000"/>
                </a:lnSpc>
                <a:spcBef>
                  <a:spcPct val="0"/>
                </a:spcBef>
                <a:spcAft>
                  <a:spcPct val="35000"/>
                </a:spcAft>
                <a:defRPr/>
              </a:pPr>
              <a:r>
                <a:rPr lang="en-GB" sz="800" dirty="0">
                  <a:solidFill>
                    <a:prstClr val="black"/>
                  </a:solidFill>
                  <a:latin typeface="Calibri" panose="020F0502020204030204" pitchFamily="34" charset="0"/>
                  <a:cs typeface="Calibri" panose="020F0502020204030204" pitchFamily="34" charset="0"/>
                </a:rPr>
                <a:t>Maternity packs  given to new mothers</a:t>
              </a:r>
            </a:p>
          </p:txBody>
        </p:sp>
      </p:grpSp>
      <p:sp>
        <p:nvSpPr>
          <p:cNvPr id="3" name="Slide Number Placeholder 2">
            <a:extLst>
              <a:ext uri="{FF2B5EF4-FFF2-40B4-BE49-F238E27FC236}">
                <a16:creationId xmlns:a16="http://schemas.microsoft.com/office/drawing/2014/main" id="{D071D902-CD16-4C4C-8D08-233BAB710A0B}"/>
              </a:ext>
            </a:extLst>
          </p:cNvPr>
          <p:cNvSpPr>
            <a:spLocks noGrp="1"/>
          </p:cNvSpPr>
          <p:nvPr>
            <p:ph type="sldNum" sz="quarter" idx="12"/>
          </p:nvPr>
        </p:nvSpPr>
        <p:spPr/>
        <p:txBody>
          <a:bodyPr/>
          <a:lstStyle/>
          <a:p>
            <a:pPr>
              <a:defRPr/>
            </a:pPr>
            <a:fld id="{98433D6A-B548-422D-9A95-C07356A4AF1B}" type="slidenum">
              <a:rPr lang="en-GB" smtClean="0"/>
              <a:pPr>
                <a:defRPr/>
              </a:pPr>
              <a:t>37</a:t>
            </a:fld>
            <a:endParaRPr lang="en-GB"/>
          </a:p>
        </p:txBody>
      </p:sp>
    </p:spTree>
    <p:extLst>
      <p:ext uri="{BB962C8B-B14F-4D97-AF65-F5344CB8AC3E}">
        <p14:creationId xmlns:p14="http://schemas.microsoft.com/office/powerpoint/2010/main" val="135168155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30F07B48-9FD2-9B4D-8214-DCDF9BFABB84}"/>
              </a:ext>
            </a:extLst>
          </p:cNvPr>
          <p:cNvGraphicFramePr>
            <a:graphicFrameLocks noGrp="1"/>
          </p:cNvGraphicFramePr>
          <p:nvPr>
            <p:extLst>
              <p:ext uri="{D42A27DB-BD31-4B8C-83A1-F6EECF244321}">
                <p14:modId xmlns:p14="http://schemas.microsoft.com/office/powerpoint/2010/main" val="3857513945"/>
              </p:ext>
            </p:extLst>
          </p:nvPr>
        </p:nvGraphicFramePr>
        <p:xfrm>
          <a:off x="398206" y="1363243"/>
          <a:ext cx="8436078" cy="3108960"/>
        </p:xfrm>
        <a:graphic>
          <a:graphicData uri="http://schemas.openxmlformats.org/drawingml/2006/table">
            <a:tbl>
              <a:tblPr firstRow="1" bandRow="1">
                <a:tableStyleId>{F5AB1C69-6EDB-4FF4-983F-18BD219EF322}</a:tableStyleId>
              </a:tblPr>
              <a:tblGrid>
                <a:gridCol w="8436078">
                  <a:extLst>
                    <a:ext uri="{9D8B030D-6E8A-4147-A177-3AD203B41FA5}">
                      <a16:colId xmlns:a16="http://schemas.microsoft.com/office/drawing/2014/main" val="2735229103"/>
                    </a:ext>
                  </a:extLst>
                </a:gridCol>
              </a:tblGrid>
              <a:tr h="269240">
                <a:tc>
                  <a:txBody>
                    <a:bodyPr/>
                    <a:lstStyle/>
                    <a:p>
                      <a:r>
                        <a:rPr lang="en-US" sz="1600" b="1" dirty="0">
                          <a:solidFill>
                            <a:schemeClr val="tx1"/>
                          </a:solidFill>
                          <a:latin typeface="Calibri" panose="020F0502020204030204" pitchFamily="34" charset="0"/>
                          <a:cs typeface="Calibri" panose="020F0502020204030204" pitchFamily="34" charset="0"/>
                        </a:rPr>
                        <a:t>2019-20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solidFill>
                  </a:tcPr>
                </a:tc>
                <a:extLst>
                  <a:ext uri="{0D108BD9-81ED-4DB2-BD59-A6C34878D82A}">
                    <a16:rowId xmlns:a16="http://schemas.microsoft.com/office/drawing/2014/main" val="1362225522"/>
                  </a:ext>
                </a:extLst>
              </a:tr>
              <a:tr h="370840">
                <a:tc>
                  <a:txBody>
                    <a:bodyPr/>
                    <a:lstStyle/>
                    <a:p>
                      <a:r>
                        <a:rPr lang="en-GB" sz="1400" b="0" kern="1200" dirty="0">
                          <a:solidFill>
                            <a:schemeClr val="dk1"/>
                          </a:solidFill>
                          <a:effectLst/>
                          <a:latin typeface="Calibri" panose="020F0502020204030204" pitchFamily="34" charset="0"/>
                          <a:ea typeface="+mn-ea"/>
                          <a:cs typeface="Calibri" panose="020F0502020204030204" pitchFamily="34" charset="0"/>
                        </a:rPr>
                        <a:t>Community risk assessment training with engagement of women elders in Laikipia county (</a:t>
                      </a:r>
                      <a:r>
                        <a:rPr lang="en-GB" sz="1400" b="0" kern="1200" dirty="0" err="1">
                          <a:solidFill>
                            <a:schemeClr val="dk1"/>
                          </a:solidFill>
                          <a:effectLst/>
                          <a:latin typeface="Calibri" panose="020F0502020204030204" pitchFamily="34" charset="0"/>
                          <a:ea typeface="+mn-ea"/>
                          <a:cs typeface="Calibri" panose="020F0502020204030204" pitchFamily="34" charset="0"/>
                        </a:rPr>
                        <a:t>Leperua</a:t>
                      </a:r>
                      <a:r>
                        <a:rPr lang="en-GB" sz="1400" b="0" kern="1200" dirty="0">
                          <a:solidFill>
                            <a:schemeClr val="dk1"/>
                          </a:solidFill>
                          <a:effectLst/>
                          <a:latin typeface="Calibri" panose="020F0502020204030204" pitchFamily="34" charset="0"/>
                          <a:ea typeface="+mn-ea"/>
                          <a:cs typeface="Calibri" panose="020F0502020204030204" pitchFamily="34" charset="0"/>
                        </a:rPr>
                        <a:t>). </a:t>
                      </a:r>
                    </a:p>
                    <a:p>
                      <a:r>
                        <a:rPr lang="en-GB" sz="1400" b="0" kern="1200" dirty="0">
                          <a:solidFill>
                            <a:schemeClr val="dk1"/>
                          </a:solidFill>
                          <a:effectLst/>
                          <a:latin typeface="Calibri" panose="020F0502020204030204" pitchFamily="34" charset="0"/>
                          <a:ea typeface="+mn-ea"/>
                          <a:cs typeface="Calibri" panose="020F0502020204030204" pitchFamily="34" charset="0"/>
                        </a:rPr>
                        <a:t>Highlight those at greatest risk and how to access appropriate care. </a:t>
                      </a:r>
                      <a:endParaRPr lang="en-GB" sz="1400" b="0" kern="1200" dirty="0">
                        <a:solidFill>
                          <a:schemeClr val="dk1"/>
                        </a:solidFill>
                        <a:effectLst/>
                        <a:highlight>
                          <a:srgbClr val="FFFF00"/>
                        </a:highlight>
                        <a:latin typeface="Calibri" panose="020F0502020204030204" pitchFamily="34" charset="0"/>
                        <a:ea typeface="+mn-ea"/>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15924965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kern="1200" dirty="0">
                          <a:solidFill>
                            <a:schemeClr val="dk1"/>
                          </a:solidFill>
                          <a:effectLst/>
                          <a:latin typeface="Calibri" panose="020F0502020204030204" pitchFamily="34" charset="0"/>
                          <a:ea typeface="+mn-ea"/>
                          <a:cs typeface="Calibri" panose="020F0502020204030204" pitchFamily="34" charset="0"/>
                        </a:rPr>
                        <a:t>Community risk assessment training with engagement of women elders in </a:t>
                      </a:r>
                      <a:r>
                        <a:rPr lang="en-GB" sz="1400" b="0" kern="1200" dirty="0" err="1">
                          <a:solidFill>
                            <a:schemeClr val="dk1"/>
                          </a:solidFill>
                          <a:effectLst/>
                          <a:latin typeface="Calibri" panose="020F0502020204030204" pitchFamily="34" charset="0"/>
                          <a:ea typeface="+mn-ea"/>
                          <a:cs typeface="Calibri" panose="020F0502020204030204" pitchFamily="34" charset="0"/>
                        </a:rPr>
                        <a:t>Marsabit</a:t>
                      </a:r>
                      <a:r>
                        <a:rPr lang="en-GB" sz="1400" b="0" kern="1200" dirty="0">
                          <a:solidFill>
                            <a:schemeClr val="dk1"/>
                          </a:solidFill>
                          <a:effectLst/>
                          <a:latin typeface="Calibri" panose="020F0502020204030204" pitchFamily="34" charset="0"/>
                          <a:ea typeface="+mn-ea"/>
                          <a:cs typeface="Calibri" panose="020F0502020204030204" pitchFamily="34" charset="0"/>
                        </a:rPr>
                        <a:t> county.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kern="1200" dirty="0">
                          <a:solidFill>
                            <a:schemeClr val="dk1"/>
                          </a:solidFill>
                          <a:effectLst/>
                          <a:latin typeface="Calibri" panose="020F0502020204030204" pitchFamily="34" charset="0"/>
                          <a:ea typeface="+mn-ea"/>
                          <a:cs typeface="Calibri" panose="020F0502020204030204" pitchFamily="34" charset="0"/>
                        </a:rPr>
                        <a:t>Highlight those at greatest risk and how to access appropriate care.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4053358863"/>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kern="1200" dirty="0">
                          <a:solidFill>
                            <a:schemeClr val="dk1"/>
                          </a:solidFill>
                          <a:effectLst/>
                          <a:latin typeface="Calibri" panose="020F0502020204030204" pitchFamily="34" charset="0"/>
                          <a:ea typeface="+mn-ea"/>
                          <a:cs typeface="Calibri" panose="020F0502020204030204" pitchFamily="34" charset="0"/>
                        </a:rPr>
                        <a:t>Training in hygiene &amp; preventative measures women can take to improve outcomes in pregnancy &amp; childbirth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240047969"/>
                  </a:ext>
                </a:extLst>
              </a:tr>
              <a:tr h="2900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kern="1200" dirty="0">
                          <a:solidFill>
                            <a:schemeClr val="dk1"/>
                          </a:solidFill>
                          <a:effectLst/>
                          <a:latin typeface="Calibri" panose="020F0502020204030204" pitchFamily="34" charset="0"/>
                          <a:ea typeface="+mn-ea"/>
                          <a:cs typeface="Calibri" panose="020F0502020204030204" pitchFamily="34" charset="0"/>
                        </a:rPr>
                        <a:t>Education courses, open discussions, videos, composing of cultural songs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58683441"/>
                  </a:ext>
                </a:extLst>
              </a:tr>
              <a:tr h="2359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kern="1200" dirty="0">
                          <a:solidFill>
                            <a:schemeClr val="dk1"/>
                          </a:solidFill>
                          <a:effectLst/>
                          <a:latin typeface="Calibri" panose="020F0502020204030204" pitchFamily="34" charset="0"/>
                          <a:ea typeface="+mn-ea"/>
                          <a:cs typeface="Calibri" panose="020F0502020204030204" pitchFamily="34" charset="0"/>
                        </a:rPr>
                        <a:t>Delivery of maternal packs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034050899"/>
                  </a:ext>
                </a:extLst>
              </a:tr>
              <a:tr h="25563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kern="1200" dirty="0">
                          <a:solidFill>
                            <a:schemeClr val="dk1"/>
                          </a:solidFill>
                          <a:effectLst/>
                          <a:latin typeface="Calibri" panose="020F0502020204030204" pitchFamily="34" charset="0"/>
                          <a:ea typeface="+mn-ea"/>
                          <a:cs typeface="Calibri" panose="020F0502020204030204" pitchFamily="34" charset="0"/>
                        </a:rPr>
                        <a:t>Assistance of building culturally acceptable maternity rooms.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428131500"/>
                  </a:ext>
                </a:extLst>
              </a:tr>
              <a:tr h="185420">
                <a:tc>
                  <a:txBody>
                    <a:bodyPr/>
                    <a:lstStyle/>
                    <a:p>
                      <a:r>
                        <a:rPr lang="en-GB" sz="1400" b="0" kern="1200" dirty="0">
                          <a:solidFill>
                            <a:schemeClr val="dk1"/>
                          </a:solidFill>
                          <a:effectLst/>
                          <a:latin typeface="Calibri" panose="020F0502020204030204" pitchFamily="34" charset="0"/>
                          <a:ea typeface="+mn-ea"/>
                          <a:cs typeface="Calibri" panose="020F0502020204030204" pitchFamily="34" charset="0"/>
                        </a:rPr>
                        <a:t>Deliver an in-hospital obstetric emergency training course – to be approved by GRASPIT and lead of Liverpool School of Tropical Medicine project.</a:t>
                      </a:r>
                      <a:r>
                        <a:rPr lang="en-GB" sz="1400" b="0" dirty="0">
                          <a:effectLst/>
                          <a:latin typeface="Calibri" panose="020F0502020204030204" pitchFamily="34" charset="0"/>
                          <a:cs typeface="Calibri" panose="020F0502020204030204" pitchFamily="34" charset="0"/>
                        </a:rPr>
                        <a:t> </a:t>
                      </a:r>
                      <a:endParaRPr lang="en-GB" sz="1400" b="0" dirty="0">
                        <a:latin typeface="Calibri" panose="020F0502020204030204" pitchFamily="34" charset="0"/>
                        <a:ea typeface="Times New Roman" panose="02020603050405020304" pitchFamily="18"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3461351215"/>
                  </a:ext>
                </a:extLst>
              </a:tr>
            </a:tbl>
          </a:graphicData>
        </a:graphic>
      </p:graphicFrame>
      <p:sp>
        <p:nvSpPr>
          <p:cNvPr id="7" name="Title 4">
            <a:extLst>
              <a:ext uri="{FF2B5EF4-FFF2-40B4-BE49-F238E27FC236}">
                <a16:creationId xmlns:a16="http://schemas.microsoft.com/office/drawing/2014/main" id="{CD04EF07-D3A2-6F44-82ED-5AA3E2C113F2}"/>
              </a:ext>
            </a:extLst>
          </p:cNvPr>
          <p:cNvSpPr>
            <a:spLocks noGrp="1"/>
          </p:cNvSpPr>
          <p:nvPr>
            <p:ph type="title"/>
          </p:nvPr>
        </p:nvSpPr>
        <p:spPr>
          <a:xfrm>
            <a:off x="398204" y="223684"/>
            <a:ext cx="8436077" cy="852948"/>
          </a:xfrm>
          <a:solidFill>
            <a:schemeClr val="accent5">
              <a:lumMod val="40000"/>
              <a:lumOff val="60000"/>
            </a:schemeClr>
          </a:solidFill>
          <a:ln>
            <a:solidFill>
              <a:schemeClr val="tx1"/>
            </a:solidFill>
          </a:ln>
        </p:spPr>
        <p:txBody>
          <a:bodyPr/>
          <a:lstStyle/>
          <a:p>
            <a:r>
              <a:rPr lang="en-US" sz="3600" b="1" dirty="0">
                <a:latin typeface="Calibri" panose="020F0502020204030204" pitchFamily="34" charset="0"/>
                <a:cs typeface="Calibri" panose="020F0502020204030204" pitchFamily="34" charset="0"/>
              </a:rPr>
              <a:t>Maternity development plan 2019-23</a:t>
            </a:r>
          </a:p>
        </p:txBody>
      </p:sp>
      <p:graphicFrame>
        <p:nvGraphicFramePr>
          <p:cNvPr id="10" name="Table 9">
            <a:extLst>
              <a:ext uri="{FF2B5EF4-FFF2-40B4-BE49-F238E27FC236}">
                <a16:creationId xmlns:a16="http://schemas.microsoft.com/office/drawing/2014/main" id="{2A32638A-79A9-FD4E-BDB6-C5F93A040AA4}"/>
              </a:ext>
            </a:extLst>
          </p:cNvPr>
          <p:cNvGraphicFramePr>
            <a:graphicFrameLocks noGrp="1"/>
          </p:cNvGraphicFramePr>
          <p:nvPr>
            <p:extLst>
              <p:ext uri="{D42A27DB-BD31-4B8C-83A1-F6EECF244321}">
                <p14:modId xmlns:p14="http://schemas.microsoft.com/office/powerpoint/2010/main" val="1727307878"/>
              </p:ext>
            </p:extLst>
          </p:nvPr>
        </p:nvGraphicFramePr>
        <p:xfrm>
          <a:off x="398204" y="4956277"/>
          <a:ext cx="8436077" cy="1076960"/>
        </p:xfrm>
        <a:graphic>
          <a:graphicData uri="http://schemas.openxmlformats.org/drawingml/2006/table">
            <a:tbl>
              <a:tblPr firstRow="1" bandRow="1">
                <a:tableStyleId>{F5AB1C69-6EDB-4FF4-983F-18BD219EF322}</a:tableStyleId>
              </a:tblPr>
              <a:tblGrid>
                <a:gridCol w="8436077">
                  <a:extLst>
                    <a:ext uri="{9D8B030D-6E8A-4147-A177-3AD203B41FA5}">
                      <a16:colId xmlns:a16="http://schemas.microsoft.com/office/drawing/2014/main" val="2735229103"/>
                    </a:ext>
                  </a:extLst>
                </a:gridCol>
              </a:tblGrid>
              <a:tr h="269240">
                <a:tc>
                  <a:txBody>
                    <a:bodyPr/>
                    <a:lstStyle/>
                    <a:p>
                      <a:r>
                        <a:rPr lang="en-US" sz="1600" b="1" dirty="0">
                          <a:solidFill>
                            <a:schemeClr val="tx1"/>
                          </a:solidFill>
                          <a:latin typeface="Calibri" panose="020F0502020204030204" pitchFamily="34" charset="0"/>
                          <a:cs typeface="Calibri" panose="020F0502020204030204" pitchFamily="34" charset="0"/>
                        </a:rPr>
                        <a:t>2021-23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DFF"/>
                    </a:solidFill>
                  </a:tcPr>
                </a:tc>
                <a:extLst>
                  <a:ext uri="{0D108BD9-81ED-4DB2-BD59-A6C34878D82A}">
                    <a16:rowId xmlns:a16="http://schemas.microsoft.com/office/drawing/2014/main" val="1362225522"/>
                  </a:ext>
                </a:extLst>
              </a:tr>
              <a:tr h="370840">
                <a:tc>
                  <a:txBody>
                    <a:bodyPr/>
                    <a:lstStyle/>
                    <a:p>
                      <a:r>
                        <a:rPr lang="en-US" sz="1400" b="0" dirty="0">
                          <a:solidFill>
                            <a:schemeClr val="tx1"/>
                          </a:solidFill>
                          <a:latin typeface="Calibri" panose="020F0502020204030204" pitchFamily="34" charset="0"/>
                          <a:cs typeface="Calibri" panose="020F0502020204030204" pitchFamily="34" charset="0"/>
                        </a:rPr>
                        <a:t>Further activity based on learning from 2019-20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159249654"/>
                  </a:ext>
                </a:extLst>
              </a:tr>
              <a:tr h="370840">
                <a:tc>
                  <a:txBody>
                    <a:bodyPr/>
                    <a:lstStyle/>
                    <a:p>
                      <a:endParaRPr lang="en-US" sz="14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034050899"/>
                  </a:ext>
                </a:extLst>
              </a:tr>
            </a:tbl>
          </a:graphicData>
        </a:graphic>
      </p:graphicFrame>
      <p:sp>
        <p:nvSpPr>
          <p:cNvPr id="3" name="Slide Number Placeholder 2">
            <a:extLst>
              <a:ext uri="{FF2B5EF4-FFF2-40B4-BE49-F238E27FC236}">
                <a16:creationId xmlns:a16="http://schemas.microsoft.com/office/drawing/2014/main" id="{1F21A5F1-1FC4-A14F-AC38-CD6020A7FD13}"/>
              </a:ext>
            </a:extLst>
          </p:cNvPr>
          <p:cNvSpPr>
            <a:spLocks noGrp="1"/>
          </p:cNvSpPr>
          <p:nvPr>
            <p:ph type="sldNum" sz="quarter" idx="12"/>
          </p:nvPr>
        </p:nvSpPr>
        <p:spPr/>
        <p:txBody>
          <a:bodyPr/>
          <a:lstStyle/>
          <a:p>
            <a:pPr>
              <a:defRPr/>
            </a:pPr>
            <a:fld id="{6530AFDF-F600-CC4A-A0EC-7FFB1C4B99FD}" type="slidenum">
              <a:rPr lang="en-GB" altLang="en-US" smtClean="0"/>
              <a:pPr>
                <a:defRPr/>
              </a:pPr>
              <a:t>38</a:t>
            </a:fld>
            <a:endParaRPr lang="en-GB" altLang="en-US"/>
          </a:p>
        </p:txBody>
      </p:sp>
    </p:spTree>
    <p:extLst>
      <p:ext uri="{BB962C8B-B14F-4D97-AF65-F5344CB8AC3E}">
        <p14:creationId xmlns:p14="http://schemas.microsoft.com/office/powerpoint/2010/main" val="190867293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3E8878-A456-2844-B079-826EA531AE55}"/>
              </a:ext>
            </a:extLst>
          </p:cNvPr>
          <p:cNvSpPr>
            <a:spLocks noGrp="1"/>
          </p:cNvSpPr>
          <p:nvPr>
            <p:ph type="title"/>
          </p:nvPr>
        </p:nvSpPr>
        <p:spPr>
          <a:xfrm>
            <a:off x="693173" y="162233"/>
            <a:ext cx="7772400" cy="589936"/>
          </a:xfrm>
        </p:spPr>
        <p:txBody>
          <a:bodyPr/>
          <a:lstStyle/>
          <a:p>
            <a:r>
              <a:rPr lang="en-US" sz="4000" b="1" dirty="0">
                <a:latin typeface="Calibri" panose="020F0502020204030204" pitchFamily="34" charset="0"/>
                <a:cs typeface="Calibri" panose="020F0502020204030204" pitchFamily="34" charset="0"/>
              </a:rPr>
              <a:t>Project measures: Maternity</a:t>
            </a:r>
          </a:p>
        </p:txBody>
      </p:sp>
      <p:graphicFrame>
        <p:nvGraphicFramePr>
          <p:cNvPr id="4" name="Content Placeholder 4">
            <a:extLst>
              <a:ext uri="{FF2B5EF4-FFF2-40B4-BE49-F238E27FC236}">
                <a16:creationId xmlns:a16="http://schemas.microsoft.com/office/drawing/2014/main" id="{82D51848-BE9E-7744-BBC8-6EABC7E8A436}"/>
              </a:ext>
            </a:extLst>
          </p:cNvPr>
          <p:cNvGraphicFramePr>
            <a:graphicFrameLocks noGrp="1"/>
          </p:cNvGraphicFramePr>
          <p:nvPr>
            <p:ph type="chart" idx="1"/>
            <p:extLst>
              <p:ext uri="{D42A27DB-BD31-4B8C-83A1-F6EECF244321}">
                <p14:modId xmlns:p14="http://schemas.microsoft.com/office/powerpoint/2010/main" val="664634788"/>
              </p:ext>
            </p:extLst>
          </p:nvPr>
        </p:nvGraphicFramePr>
        <p:xfrm>
          <a:off x="117986" y="853767"/>
          <a:ext cx="8922773" cy="5836920"/>
        </p:xfrm>
        <a:graphic>
          <a:graphicData uri="http://schemas.openxmlformats.org/drawingml/2006/table">
            <a:tbl>
              <a:tblPr firstRow="1" bandRow="1">
                <a:tableStyleId>{5C22544A-7EE6-4342-B048-85BDC9FD1C3A}</a:tableStyleId>
              </a:tblPr>
              <a:tblGrid>
                <a:gridCol w="2476147">
                  <a:extLst>
                    <a:ext uri="{9D8B030D-6E8A-4147-A177-3AD203B41FA5}">
                      <a16:colId xmlns:a16="http://schemas.microsoft.com/office/drawing/2014/main" val="235231449"/>
                    </a:ext>
                  </a:extLst>
                </a:gridCol>
                <a:gridCol w="530408">
                  <a:extLst>
                    <a:ext uri="{9D8B030D-6E8A-4147-A177-3AD203B41FA5}">
                      <a16:colId xmlns:a16="http://schemas.microsoft.com/office/drawing/2014/main" val="1319832848"/>
                    </a:ext>
                  </a:extLst>
                </a:gridCol>
                <a:gridCol w="681952">
                  <a:extLst>
                    <a:ext uri="{9D8B030D-6E8A-4147-A177-3AD203B41FA5}">
                      <a16:colId xmlns:a16="http://schemas.microsoft.com/office/drawing/2014/main" val="2552719478"/>
                    </a:ext>
                  </a:extLst>
                </a:gridCol>
                <a:gridCol w="531513">
                  <a:extLst>
                    <a:ext uri="{9D8B030D-6E8A-4147-A177-3AD203B41FA5}">
                      <a16:colId xmlns:a16="http://schemas.microsoft.com/office/drawing/2014/main" val="290670642"/>
                    </a:ext>
                  </a:extLst>
                </a:gridCol>
                <a:gridCol w="711157">
                  <a:extLst>
                    <a:ext uri="{9D8B030D-6E8A-4147-A177-3AD203B41FA5}">
                      <a16:colId xmlns:a16="http://schemas.microsoft.com/office/drawing/2014/main" val="18097939"/>
                    </a:ext>
                  </a:extLst>
                </a:gridCol>
                <a:gridCol w="742570">
                  <a:extLst>
                    <a:ext uri="{9D8B030D-6E8A-4147-A177-3AD203B41FA5}">
                      <a16:colId xmlns:a16="http://schemas.microsoft.com/office/drawing/2014/main" val="4083753047"/>
                    </a:ext>
                  </a:extLst>
                </a:gridCol>
                <a:gridCol w="697107">
                  <a:extLst>
                    <a:ext uri="{9D8B030D-6E8A-4147-A177-3AD203B41FA5}">
                      <a16:colId xmlns:a16="http://schemas.microsoft.com/office/drawing/2014/main" val="1363000780"/>
                    </a:ext>
                  </a:extLst>
                </a:gridCol>
                <a:gridCol w="621335">
                  <a:extLst>
                    <a:ext uri="{9D8B030D-6E8A-4147-A177-3AD203B41FA5}">
                      <a16:colId xmlns:a16="http://schemas.microsoft.com/office/drawing/2014/main" val="2590548953"/>
                    </a:ext>
                  </a:extLst>
                </a:gridCol>
                <a:gridCol w="669248">
                  <a:extLst>
                    <a:ext uri="{9D8B030D-6E8A-4147-A177-3AD203B41FA5}">
                      <a16:colId xmlns:a16="http://schemas.microsoft.com/office/drawing/2014/main" val="298301882"/>
                    </a:ext>
                  </a:extLst>
                </a:gridCol>
                <a:gridCol w="692807">
                  <a:extLst>
                    <a:ext uri="{9D8B030D-6E8A-4147-A177-3AD203B41FA5}">
                      <a16:colId xmlns:a16="http://schemas.microsoft.com/office/drawing/2014/main" val="3778470810"/>
                    </a:ext>
                  </a:extLst>
                </a:gridCol>
                <a:gridCol w="568529">
                  <a:extLst>
                    <a:ext uri="{9D8B030D-6E8A-4147-A177-3AD203B41FA5}">
                      <a16:colId xmlns:a16="http://schemas.microsoft.com/office/drawing/2014/main" val="3770855044"/>
                    </a:ext>
                  </a:extLst>
                </a:gridCol>
              </a:tblGrid>
              <a:tr h="365760">
                <a:tc rowSpan="2">
                  <a:txBody>
                    <a:bodyPr/>
                    <a:lstStyle/>
                    <a:p>
                      <a:pPr algn="ctr"/>
                      <a:r>
                        <a:rPr lang="en-US" sz="1400" dirty="0">
                          <a:latin typeface="Calibri" panose="020F0502020204030204" pitchFamily="34" charset="0"/>
                          <a:cs typeface="Calibri" panose="020F0502020204030204" pitchFamily="34" charset="0"/>
                        </a:rPr>
                        <a:t>Measure</a:t>
                      </a:r>
                    </a:p>
                    <a:p>
                      <a:pPr algn="ctr"/>
                      <a:r>
                        <a:rPr lang="en-US" sz="1400" dirty="0">
                          <a:latin typeface="Calibri" panose="020F0502020204030204" pitchFamily="34" charset="0"/>
                          <a:cs typeface="Calibri" panose="020F0502020204030204" pitchFamily="34" charset="0"/>
                        </a:rPr>
                        <a:t>(Scoping awaited)</a:t>
                      </a:r>
                    </a:p>
                  </a:txBody>
                  <a:tcPr>
                    <a:solidFill>
                      <a:schemeClr val="accent1"/>
                    </a:solidFill>
                  </a:tcPr>
                </a:tc>
                <a:tc gridSpan="2">
                  <a:txBody>
                    <a:bodyPr/>
                    <a:lstStyle/>
                    <a:p>
                      <a:pPr algn="ctr"/>
                      <a:r>
                        <a:rPr lang="en-US" sz="1400" dirty="0">
                          <a:latin typeface="Calibri" panose="020F0502020204030204" pitchFamily="34" charset="0"/>
                          <a:cs typeface="Calibri" panose="020F0502020204030204" pitchFamily="34" charset="0"/>
                        </a:rPr>
                        <a:t>2019</a:t>
                      </a:r>
                    </a:p>
                  </a:txBody>
                  <a:tcPr>
                    <a:solidFill>
                      <a:schemeClr val="accent1"/>
                    </a:solidFill>
                  </a:tcPr>
                </a:tc>
                <a:tc hMerge="1">
                  <a:txBody>
                    <a:bodyPr/>
                    <a:lstStyle/>
                    <a:p>
                      <a:pPr algn="ctr"/>
                      <a:endParaRPr lang="en-US" sz="1400" dirty="0">
                        <a:latin typeface="Calibri" panose="020F0502020204030204" pitchFamily="34" charset="0"/>
                        <a:cs typeface="Calibri" panose="020F0502020204030204" pitchFamily="34" charset="0"/>
                      </a:endParaRPr>
                    </a:p>
                  </a:txBody>
                  <a:tcPr>
                    <a:solidFill>
                      <a:schemeClr val="accent1"/>
                    </a:solidFill>
                  </a:tcPr>
                </a:tc>
                <a:tc gridSpan="2">
                  <a:txBody>
                    <a:bodyPr/>
                    <a:lstStyle/>
                    <a:p>
                      <a:pPr algn="ctr"/>
                      <a:r>
                        <a:rPr lang="en-US" sz="1400" dirty="0">
                          <a:latin typeface="Calibri" panose="020F0502020204030204" pitchFamily="34" charset="0"/>
                          <a:cs typeface="Calibri" panose="020F0502020204030204" pitchFamily="34" charset="0"/>
                        </a:rPr>
                        <a:t>2020</a:t>
                      </a:r>
                    </a:p>
                  </a:txBody>
                  <a:tcPr>
                    <a:solidFill>
                      <a:schemeClr val="accent1"/>
                    </a:solidFill>
                  </a:tcPr>
                </a:tc>
                <a:tc hMerge="1">
                  <a:txBody>
                    <a:bodyPr/>
                    <a:lstStyle/>
                    <a:p>
                      <a:pPr algn="ctr"/>
                      <a:endParaRPr lang="en-US" sz="1400" dirty="0">
                        <a:latin typeface="Calibri" panose="020F0502020204030204" pitchFamily="34" charset="0"/>
                        <a:cs typeface="Calibri" panose="020F0502020204030204" pitchFamily="34" charset="0"/>
                      </a:endParaRPr>
                    </a:p>
                  </a:txBody>
                  <a:tcPr>
                    <a:solidFill>
                      <a:schemeClr val="accent1"/>
                    </a:solidFill>
                  </a:tcPr>
                </a:tc>
                <a:tc gridSpan="2">
                  <a:txBody>
                    <a:bodyPr/>
                    <a:lstStyle/>
                    <a:p>
                      <a:pPr algn="ctr"/>
                      <a:r>
                        <a:rPr lang="en-US" sz="1400" dirty="0">
                          <a:latin typeface="Calibri" panose="020F0502020204030204" pitchFamily="34" charset="0"/>
                          <a:cs typeface="Calibri" panose="020F0502020204030204" pitchFamily="34" charset="0"/>
                        </a:rPr>
                        <a:t>2021</a:t>
                      </a:r>
                    </a:p>
                  </a:txBody>
                  <a:tcPr>
                    <a:solidFill>
                      <a:schemeClr val="accent1"/>
                    </a:solidFill>
                  </a:tcPr>
                </a:tc>
                <a:tc hMerge="1">
                  <a:txBody>
                    <a:bodyPr/>
                    <a:lstStyle/>
                    <a:p>
                      <a:pPr algn="ctr"/>
                      <a:endParaRPr lang="en-US" sz="1400" dirty="0">
                        <a:latin typeface="Calibri" panose="020F0502020204030204" pitchFamily="34" charset="0"/>
                        <a:cs typeface="Calibri" panose="020F0502020204030204" pitchFamily="34" charset="0"/>
                      </a:endParaRPr>
                    </a:p>
                  </a:txBody>
                  <a:tcPr>
                    <a:solidFill>
                      <a:schemeClr val="accent1"/>
                    </a:solidFill>
                  </a:tcPr>
                </a:tc>
                <a:tc gridSpan="2">
                  <a:txBody>
                    <a:bodyPr/>
                    <a:lstStyle/>
                    <a:p>
                      <a:pPr algn="ctr"/>
                      <a:r>
                        <a:rPr lang="en-US" sz="1400" dirty="0">
                          <a:latin typeface="Calibri" panose="020F0502020204030204" pitchFamily="34" charset="0"/>
                          <a:cs typeface="Calibri" panose="020F0502020204030204" pitchFamily="34" charset="0"/>
                        </a:rPr>
                        <a:t>2022</a:t>
                      </a:r>
                    </a:p>
                  </a:txBody>
                  <a:tcPr>
                    <a:solidFill>
                      <a:schemeClr val="accent1"/>
                    </a:solidFill>
                  </a:tcPr>
                </a:tc>
                <a:tc hMerge="1">
                  <a:txBody>
                    <a:bodyPr/>
                    <a:lstStyle/>
                    <a:p>
                      <a:pPr algn="ctr"/>
                      <a:endParaRPr lang="en-US" sz="1400" dirty="0">
                        <a:latin typeface="Calibri" panose="020F0502020204030204" pitchFamily="34" charset="0"/>
                        <a:cs typeface="Calibri" panose="020F0502020204030204" pitchFamily="34" charset="0"/>
                      </a:endParaRPr>
                    </a:p>
                  </a:txBody>
                  <a:tcPr>
                    <a:solidFill>
                      <a:schemeClr val="accent1"/>
                    </a:solidFill>
                  </a:tcPr>
                </a:tc>
                <a:tc gridSpan="2">
                  <a:txBody>
                    <a:bodyPr/>
                    <a:lstStyle/>
                    <a:p>
                      <a:pPr algn="ctr"/>
                      <a:r>
                        <a:rPr lang="en-US" sz="1400" dirty="0">
                          <a:latin typeface="Calibri" panose="020F0502020204030204" pitchFamily="34" charset="0"/>
                          <a:cs typeface="Calibri" panose="020F0502020204030204" pitchFamily="34" charset="0"/>
                        </a:rPr>
                        <a:t>2023</a:t>
                      </a:r>
                    </a:p>
                  </a:txBody>
                  <a:tcPr>
                    <a:solidFill>
                      <a:schemeClr val="accent1"/>
                    </a:solidFill>
                  </a:tcPr>
                </a:tc>
                <a:tc hMerge="1">
                  <a:txBody>
                    <a:bodyPr/>
                    <a:lstStyle/>
                    <a:p>
                      <a:pPr algn="ctr"/>
                      <a:endParaRPr lang="en-US" sz="1400" dirty="0">
                        <a:latin typeface="Calibri" panose="020F0502020204030204" pitchFamily="34" charset="0"/>
                        <a:cs typeface="Calibri" panose="020F0502020204030204" pitchFamily="34" charset="0"/>
                      </a:endParaRPr>
                    </a:p>
                  </a:txBody>
                  <a:tcPr>
                    <a:solidFill>
                      <a:schemeClr val="accent1"/>
                    </a:solidFill>
                  </a:tcPr>
                </a:tc>
                <a:extLst>
                  <a:ext uri="{0D108BD9-81ED-4DB2-BD59-A6C34878D82A}">
                    <a16:rowId xmlns:a16="http://schemas.microsoft.com/office/drawing/2014/main" val="1690324465"/>
                  </a:ext>
                </a:extLst>
              </a:tr>
              <a:tr h="0">
                <a:tc vMerge="1">
                  <a:txBody>
                    <a:bodyPr/>
                    <a:lstStyle/>
                    <a:p>
                      <a:endParaRPr lang="en-US"/>
                    </a:p>
                  </a:txBody>
                  <a:tcPr/>
                </a:tc>
                <a:tc>
                  <a:txBody>
                    <a:bodyPr/>
                    <a:lstStyle/>
                    <a:p>
                      <a:pPr algn="ctr"/>
                      <a:r>
                        <a:rPr lang="en-US" sz="1100" dirty="0">
                          <a:latin typeface="Calibri" panose="020F0502020204030204" pitchFamily="34" charset="0"/>
                          <a:cs typeface="Calibri" panose="020F0502020204030204" pitchFamily="34" charset="0"/>
                        </a:rPr>
                        <a:t>Aim</a:t>
                      </a:r>
                    </a:p>
                  </a:txBody>
                  <a:tcPr>
                    <a:solidFill>
                      <a:schemeClr val="accent1"/>
                    </a:solidFill>
                  </a:tcPr>
                </a:tc>
                <a:tc>
                  <a:txBody>
                    <a:bodyPr/>
                    <a:lstStyle/>
                    <a:p>
                      <a:pPr algn="ctr"/>
                      <a:r>
                        <a:rPr lang="en-US" sz="1100" dirty="0">
                          <a:latin typeface="Calibri" panose="020F0502020204030204" pitchFamily="34" charset="0"/>
                          <a:cs typeface="Calibri" panose="020F0502020204030204" pitchFamily="34" charset="0"/>
                        </a:rPr>
                        <a:t>Actual</a:t>
                      </a:r>
                    </a:p>
                  </a:txBody>
                  <a:tcPr>
                    <a:solidFill>
                      <a:schemeClr val="accent1"/>
                    </a:solidFill>
                  </a:tcPr>
                </a:tc>
                <a:tc>
                  <a:txBody>
                    <a:bodyPr/>
                    <a:lstStyle/>
                    <a:p>
                      <a:pPr algn="ctr"/>
                      <a:r>
                        <a:rPr lang="en-US" sz="1100" dirty="0">
                          <a:latin typeface="Calibri" panose="020F0502020204030204" pitchFamily="34" charset="0"/>
                          <a:cs typeface="Calibri" panose="020F0502020204030204" pitchFamily="34" charset="0"/>
                        </a:rPr>
                        <a:t>Aim</a:t>
                      </a:r>
                    </a:p>
                  </a:txBody>
                  <a:tcPr>
                    <a:solidFill>
                      <a:schemeClr val="accent1"/>
                    </a:solidFill>
                  </a:tcPr>
                </a:tc>
                <a:tc>
                  <a:txBody>
                    <a:bodyPr/>
                    <a:lstStyle/>
                    <a:p>
                      <a:pPr algn="ctr"/>
                      <a:r>
                        <a:rPr lang="en-US" sz="1100" dirty="0">
                          <a:latin typeface="Calibri" panose="020F0502020204030204" pitchFamily="34" charset="0"/>
                          <a:cs typeface="Calibri" panose="020F0502020204030204" pitchFamily="34" charset="0"/>
                        </a:rPr>
                        <a:t>Actual</a:t>
                      </a:r>
                    </a:p>
                  </a:txBody>
                  <a:tcPr>
                    <a:solidFill>
                      <a:schemeClr val="accent1"/>
                    </a:solidFill>
                  </a:tcPr>
                </a:tc>
                <a:tc>
                  <a:txBody>
                    <a:bodyPr/>
                    <a:lstStyle/>
                    <a:p>
                      <a:pPr algn="ctr"/>
                      <a:r>
                        <a:rPr lang="en-US" sz="1100" dirty="0">
                          <a:latin typeface="Calibri" panose="020F0502020204030204" pitchFamily="34" charset="0"/>
                          <a:cs typeface="Calibri" panose="020F0502020204030204" pitchFamily="34" charset="0"/>
                        </a:rPr>
                        <a:t>Aim</a:t>
                      </a:r>
                    </a:p>
                  </a:txBody>
                  <a:tcPr>
                    <a:solidFill>
                      <a:schemeClr val="accent1"/>
                    </a:solidFill>
                  </a:tcPr>
                </a:tc>
                <a:tc>
                  <a:txBody>
                    <a:bodyPr/>
                    <a:lstStyle/>
                    <a:p>
                      <a:pPr algn="ctr"/>
                      <a:r>
                        <a:rPr lang="en-US" sz="1100" dirty="0">
                          <a:latin typeface="Calibri" panose="020F0502020204030204" pitchFamily="34" charset="0"/>
                          <a:cs typeface="Calibri" panose="020F0502020204030204" pitchFamily="34" charset="0"/>
                        </a:rPr>
                        <a:t>Actual</a:t>
                      </a:r>
                    </a:p>
                  </a:txBody>
                  <a:tcPr>
                    <a:solidFill>
                      <a:schemeClr val="accent1"/>
                    </a:solidFill>
                  </a:tcPr>
                </a:tc>
                <a:tc>
                  <a:txBody>
                    <a:bodyPr/>
                    <a:lstStyle/>
                    <a:p>
                      <a:pPr algn="ctr"/>
                      <a:r>
                        <a:rPr lang="en-US" sz="1100" dirty="0">
                          <a:latin typeface="Calibri" panose="020F0502020204030204" pitchFamily="34" charset="0"/>
                          <a:cs typeface="Calibri" panose="020F0502020204030204" pitchFamily="34" charset="0"/>
                        </a:rPr>
                        <a:t>Aim</a:t>
                      </a:r>
                    </a:p>
                  </a:txBody>
                  <a:tcPr>
                    <a:solidFill>
                      <a:schemeClr val="accent1"/>
                    </a:solidFill>
                  </a:tcPr>
                </a:tc>
                <a:tc>
                  <a:txBody>
                    <a:bodyPr/>
                    <a:lstStyle/>
                    <a:p>
                      <a:pPr algn="ctr"/>
                      <a:r>
                        <a:rPr lang="en-US" sz="1100" dirty="0">
                          <a:latin typeface="Calibri" panose="020F0502020204030204" pitchFamily="34" charset="0"/>
                          <a:cs typeface="Calibri" panose="020F0502020204030204" pitchFamily="34" charset="0"/>
                        </a:rPr>
                        <a:t>Actual</a:t>
                      </a:r>
                    </a:p>
                  </a:txBody>
                  <a:tcPr>
                    <a:solidFill>
                      <a:schemeClr val="accent1"/>
                    </a:solidFill>
                  </a:tcPr>
                </a:tc>
                <a:tc>
                  <a:txBody>
                    <a:bodyPr/>
                    <a:lstStyle/>
                    <a:p>
                      <a:pPr algn="ctr"/>
                      <a:r>
                        <a:rPr lang="en-US" sz="1100" dirty="0">
                          <a:latin typeface="Calibri" panose="020F0502020204030204" pitchFamily="34" charset="0"/>
                          <a:cs typeface="Calibri" panose="020F0502020204030204" pitchFamily="34" charset="0"/>
                        </a:rPr>
                        <a:t>Aim</a:t>
                      </a:r>
                    </a:p>
                  </a:txBody>
                  <a:tcPr>
                    <a:solidFill>
                      <a:schemeClr val="accent1"/>
                    </a:solidFill>
                  </a:tcPr>
                </a:tc>
                <a:tc>
                  <a:txBody>
                    <a:bodyPr/>
                    <a:lstStyle/>
                    <a:p>
                      <a:pPr algn="ctr"/>
                      <a:r>
                        <a:rPr lang="en-US" sz="1100" dirty="0">
                          <a:latin typeface="Calibri" panose="020F0502020204030204" pitchFamily="34" charset="0"/>
                          <a:cs typeface="Calibri" panose="020F0502020204030204" pitchFamily="34" charset="0"/>
                        </a:rPr>
                        <a:t>Actual</a:t>
                      </a:r>
                    </a:p>
                  </a:txBody>
                  <a:tcPr>
                    <a:solidFill>
                      <a:schemeClr val="accent1"/>
                    </a:solidFill>
                  </a:tcPr>
                </a:tc>
                <a:extLst>
                  <a:ext uri="{0D108BD9-81ED-4DB2-BD59-A6C34878D82A}">
                    <a16:rowId xmlns:a16="http://schemas.microsoft.com/office/drawing/2014/main" val="1787266782"/>
                  </a:ext>
                </a:extLst>
              </a:tr>
              <a:tr h="269568">
                <a:tc>
                  <a:txBody>
                    <a:bodyPr/>
                    <a:lstStyle/>
                    <a:p>
                      <a:r>
                        <a:rPr lang="en-US" sz="1200" dirty="0">
                          <a:latin typeface="Calibri" panose="020F0502020204030204" pitchFamily="34" charset="0"/>
                          <a:cs typeface="Calibri" panose="020F0502020204030204" pitchFamily="34" charset="0"/>
                        </a:rPr>
                        <a:t>No of questionnaires completed (hospital)</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867059576"/>
                  </a:ext>
                </a:extLst>
              </a:tr>
              <a:tr h="26956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Calibri" panose="020F0502020204030204" pitchFamily="34" charset="0"/>
                          <a:cs typeface="Calibri" panose="020F0502020204030204" pitchFamily="34" charset="0"/>
                        </a:rPr>
                        <a:t>No of questionnaires completed (community)</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38436721"/>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Calibri" panose="020F0502020204030204" pitchFamily="34" charset="0"/>
                          <a:cs typeface="Calibri" panose="020F0502020204030204" pitchFamily="34" charset="0"/>
                        </a:rPr>
                        <a:t>No of hygiene courses delivered</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996319953"/>
                  </a:ext>
                </a:extLst>
              </a:tr>
              <a:tr h="15846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Calibri" panose="020F0502020204030204" pitchFamily="34" charset="0"/>
                          <a:cs typeface="Calibri" panose="020F0502020204030204" pitchFamily="34" charset="0"/>
                        </a:rPr>
                        <a:t>No of education courses delivered</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900708727"/>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Calibri" panose="020F0502020204030204" pitchFamily="34" charset="0"/>
                          <a:cs typeface="Calibri" panose="020F0502020204030204" pitchFamily="34" charset="0"/>
                        </a:rPr>
                        <a:t>No of pregnant participants</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9752919"/>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Calibri" panose="020F0502020204030204" pitchFamily="34" charset="0"/>
                          <a:cs typeface="Calibri" panose="020F0502020204030204" pitchFamily="34" charset="0"/>
                        </a:rPr>
                        <a:t>No of culturally appropriate maternity room built</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957639135"/>
                  </a:ext>
                </a:extLst>
              </a:tr>
              <a:tr h="1859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Calibri" panose="020F0502020204030204" pitchFamily="34" charset="0"/>
                          <a:ea typeface="Times New Roman" panose="02020603050405020304" pitchFamily="18" charset="0"/>
                          <a:cs typeface="Arial" panose="020B0604020202020204" pitchFamily="34" charset="0"/>
                        </a:rPr>
                        <a:t>No of women delivering in maternal centres rather than at home</a:t>
                      </a:r>
                      <a:endParaRPr lang="en-US" sz="1200" dirty="0">
                        <a:latin typeface="Calibri" panose="020F0502020204030204" pitchFamily="34" charset="0"/>
                        <a:cs typeface="Calibri" panose="020F0502020204030204" pitchFamily="34" charset="0"/>
                      </a:endParaRPr>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21702355"/>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Calibri" panose="020F0502020204030204" pitchFamily="34" charset="0"/>
                          <a:cs typeface="Calibri" panose="020F0502020204030204" pitchFamily="34" charset="0"/>
                        </a:rPr>
                        <a:t>Number of birth packs distributed</a:t>
                      </a:r>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682383940"/>
                  </a:ext>
                </a:extLst>
              </a:tr>
              <a:tr h="192877">
                <a:tc>
                  <a:txBody>
                    <a:bodyPr/>
                    <a:lstStyle/>
                    <a:p>
                      <a:r>
                        <a:rPr lang="en-GB" sz="1200" dirty="0">
                          <a:latin typeface="Calibri" panose="020F0502020204030204" pitchFamily="34" charset="0"/>
                          <a:ea typeface="Times New Roman" panose="02020603050405020304" pitchFamily="18" charset="0"/>
                          <a:cs typeface="Arial" panose="020B0604020202020204" pitchFamily="34" charset="0"/>
                        </a:rPr>
                        <a:t>Number of mothers choosing community birth centres because of  the incentive of getting a birth pack</a:t>
                      </a:r>
                      <a:endParaRPr lang="en-US" sz="1200" dirty="0">
                        <a:latin typeface="Calibri" panose="020F0502020204030204" pitchFamily="34" charset="0"/>
                        <a:cs typeface="Calibri" panose="020F0502020204030204" pitchFamily="34" charset="0"/>
                      </a:endParaRP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274580758"/>
                  </a:ext>
                </a:extLst>
              </a:tr>
              <a:tr h="302015">
                <a:tc>
                  <a:txBody>
                    <a:bodyPr/>
                    <a:lstStyle/>
                    <a:p>
                      <a:r>
                        <a:rPr lang="en-GB" sz="1200" dirty="0">
                          <a:latin typeface="Calibri" panose="020F0502020204030204" pitchFamily="34" charset="0"/>
                          <a:ea typeface="Times New Roman" panose="02020603050405020304" pitchFamily="18" charset="0"/>
                          <a:cs typeface="Arial" panose="020B0604020202020204" pitchFamily="34" charset="0"/>
                        </a:rPr>
                        <a:t>Maternal complications recorded at community &amp; hospital level</a:t>
                      </a:r>
                      <a:endParaRPr lang="en-US" sz="1200" dirty="0">
                        <a:latin typeface="Calibri" panose="020F0502020204030204" pitchFamily="34" charset="0"/>
                        <a:cs typeface="Calibri" panose="020F0502020204030204" pitchFamily="34" charset="0"/>
                      </a:endParaRP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88381563"/>
                  </a:ext>
                </a:extLst>
              </a:tr>
              <a:tr h="228273">
                <a:tc>
                  <a:txBody>
                    <a:bodyPr/>
                    <a:lstStyle/>
                    <a:p>
                      <a:r>
                        <a:rPr lang="en-US" sz="1200" dirty="0">
                          <a:latin typeface="Calibri" panose="020F0502020204030204" pitchFamily="34" charset="0"/>
                          <a:cs typeface="Calibri" panose="020F0502020204030204" pitchFamily="34" charset="0"/>
                        </a:rPr>
                        <a:t>Number of staff trained in obstetric course</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807601220"/>
                  </a:ext>
                </a:extLst>
              </a:tr>
              <a:tr h="2725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Calibri" panose="020F0502020204030204" pitchFamily="34" charset="0"/>
                          <a:ea typeface="Times New Roman" panose="02020603050405020304" pitchFamily="18" charset="0"/>
                          <a:cs typeface="Arial" panose="020B0604020202020204" pitchFamily="34" charset="0"/>
                        </a:rPr>
                        <a:t>Feedback from staff ??</a:t>
                      </a:r>
                      <a:endParaRPr lang="en-US" sz="1200" dirty="0">
                        <a:latin typeface="Calibri" panose="020F0502020204030204" pitchFamily="34" charset="0"/>
                        <a:cs typeface="Calibri" panose="020F0502020204030204" pitchFamily="34" charset="0"/>
                      </a:endParaRPr>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632099421"/>
                  </a:ext>
                </a:extLst>
              </a:tr>
            </a:tbl>
          </a:graphicData>
        </a:graphic>
      </p:graphicFrame>
      <p:sp>
        <p:nvSpPr>
          <p:cNvPr id="5" name="Slide Number Placeholder 4">
            <a:extLst>
              <a:ext uri="{FF2B5EF4-FFF2-40B4-BE49-F238E27FC236}">
                <a16:creationId xmlns:a16="http://schemas.microsoft.com/office/drawing/2014/main" id="{A327E4C4-34A0-1440-BAAA-26F86A9856CF}"/>
              </a:ext>
            </a:extLst>
          </p:cNvPr>
          <p:cNvSpPr>
            <a:spLocks noGrp="1"/>
          </p:cNvSpPr>
          <p:nvPr>
            <p:ph type="sldNum" sz="quarter" idx="12"/>
          </p:nvPr>
        </p:nvSpPr>
        <p:spPr>
          <a:xfrm>
            <a:off x="8672459" y="6690687"/>
            <a:ext cx="368300" cy="342900"/>
          </a:xfrm>
        </p:spPr>
        <p:txBody>
          <a:bodyPr/>
          <a:lstStyle/>
          <a:p>
            <a:pPr>
              <a:defRPr/>
            </a:pPr>
            <a:fld id="{98433D6A-B548-422D-9A95-C07356A4AF1B}" type="slidenum">
              <a:rPr lang="en-GB" sz="1100" smtClean="0">
                <a:latin typeface="Calibri" panose="020F0502020204030204" pitchFamily="34" charset="0"/>
                <a:cs typeface="Calibri" panose="020F0502020204030204" pitchFamily="34" charset="0"/>
              </a:rPr>
              <a:pPr>
                <a:defRPr/>
              </a:pPr>
              <a:t>39</a:t>
            </a:fld>
            <a:endParaRPr lang="en-GB"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855440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AB535-5684-1742-B87A-3A5E6394D021}"/>
              </a:ext>
            </a:extLst>
          </p:cNvPr>
          <p:cNvSpPr>
            <a:spLocks noGrp="1"/>
          </p:cNvSpPr>
          <p:nvPr>
            <p:ph type="title"/>
          </p:nvPr>
        </p:nvSpPr>
        <p:spPr>
          <a:xfrm>
            <a:off x="320040" y="609600"/>
            <a:ext cx="8446770" cy="1143000"/>
          </a:xfrm>
        </p:spPr>
        <p:txBody>
          <a:bodyPr/>
          <a:lstStyle/>
          <a:p>
            <a:r>
              <a:rPr lang="en-US" sz="4000" b="1" dirty="0">
                <a:latin typeface="Calibri" panose="020F0502020204030204" pitchFamily="34" charset="0"/>
                <a:cs typeface="Calibri" panose="020F0502020204030204" pitchFamily="34" charset="0"/>
              </a:rPr>
              <a:t>Why the charity and this strategy exist </a:t>
            </a:r>
          </a:p>
        </p:txBody>
      </p:sp>
      <p:sp>
        <p:nvSpPr>
          <p:cNvPr id="3" name="Content Placeholder 2">
            <a:extLst>
              <a:ext uri="{FF2B5EF4-FFF2-40B4-BE49-F238E27FC236}">
                <a16:creationId xmlns:a16="http://schemas.microsoft.com/office/drawing/2014/main" id="{60E4C7C8-90A1-1A4F-A072-53C32B260579}"/>
              </a:ext>
            </a:extLst>
          </p:cNvPr>
          <p:cNvSpPr>
            <a:spLocks noGrp="1"/>
          </p:cNvSpPr>
          <p:nvPr>
            <p:ph idx="1"/>
          </p:nvPr>
        </p:nvSpPr>
        <p:spPr>
          <a:xfrm>
            <a:off x="128588" y="1752600"/>
            <a:ext cx="8901112" cy="4945380"/>
          </a:xfrm>
        </p:spPr>
        <p:txBody>
          <a:bodyPr/>
          <a:lstStyle/>
          <a:p>
            <a:pPr marL="0" indent="0">
              <a:buNone/>
            </a:pPr>
            <a:r>
              <a:rPr lang="en-US" sz="2400" b="1" dirty="0">
                <a:latin typeface="Calibri" panose="020F0502020204030204" pitchFamily="34" charset="0"/>
                <a:cs typeface="Calibri" panose="020F0502020204030204" pitchFamily="34" charset="0"/>
              </a:rPr>
              <a:t>Future Health Africa</a:t>
            </a:r>
            <a:r>
              <a:rPr lang="en-US" sz="2400" dirty="0">
                <a:latin typeface="Calibri" panose="020F0502020204030204" pitchFamily="34" charset="0"/>
                <a:cs typeface="Calibri" panose="020F0502020204030204" pitchFamily="34" charset="0"/>
              </a:rPr>
              <a:t>’s predecessor charity (EGHO) was formed after several successful projects had been conducted in Kenya at the initial invitation of a Kenyan surgeon in 2009.</a:t>
            </a:r>
          </a:p>
          <a:p>
            <a:pPr marL="0" indent="0">
              <a:buNone/>
            </a:pPr>
            <a:endParaRPr lang="en-US" sz="800" dirty="0">
              <a:latin typeface="Calibri" panose="020F0502020204030204" pitchFamily="34" charset="0"/>
              <a:cs typeface="Calibri" panose="020F0502020204030204" pitchFamily="34" charset="0"/>
            </a:endParaRPr>
          </a:p>
          <a:p>
            <a:pPr marL="0" indent="0">
              <a:buNone/>
            </a:pPr>
            <a:r>
              <a:rPr lang="en-US" sz="2400" dirty="0">
                <a:latin typeface="Calibri" panose="020F0502020204030204" pitchFamily="34" charset="0"/>
                <a:cs typeface="Calibri" panose="020F0502020204030204" pitchFamily="34" charset="0"/>
              </a:rPr>
              <a:t>Work had been going on in remote rural communities to improve access to healthcare and health outcomes since 1997.</a:t>
            </a:r>
          </a:p>
          <a:p>
            <a:pPr marL="0" indent="0">
              <a:buNone/>
            </a:pPr>
            <a:endParaRPr lang="en-US" sz="800" dirty="0">
              <a:latin typeface="Calibri" panose="020F0502020204030204" pitchFamily="34" charset="0"/>
              <a:cs typeface="Calibri" panose="020F0502020204030204" pitchFamily="34" charset="0"/>
            </a:endParaRPr>
          </a:p>
          <a:p>
            <a:pPr marL="0" indent="0">
              <a:buNone/>
            </a:pPr>
            <a:r>
              <a:rPr lang="en-US" sz="2400" dirty="0">
                <a:latin typeface="Calibri" panose="020F0502020204030204" pitchFamily="34" charset="0"/>
                <a:cs typeface="Calibri" panose="020F0502020204030204" pitchFamily="34" charset="0"/>
              </a:rPr>
              <a:t>Project leads </a:t>
            </a:r>
            <a:r>
              <a:rPr lang="en-US" sz="2400" dirty="0" err="1">
                <a:latin typeface="Calibri" panose="020F0502020204030204" pitchFamily="34" charset="0"/>
                <a:cs typeface="Calibri" panose="020F0502020204030204" pitchFamily="34" charset="0"/>
              </a:rPr>
              <a:t>recognised</a:t>
            </a:r>
            <a:r>
              <a:rPr lang="en-US" sz="2400" dirty="0">
                <a:latin typeface="Calibri" panose="020F0502020204030204" pitchFamily="34" charset="0"/>
                <a:cs typeface="Calibri" panose="020F0502020204030204" pitchFamily="34" charset="0"/>
              </a:rPr>
              <a:t> their alignment with health determinants, WHO priority areas and the </a:t>
            </a:r>
            <a:r>
              <a:rPr lang="en-US" sz="2400" dirty="0" err="1">
                <a:latin typeface="Calibri" panose="020F0502020204030204" pitchFamily="34" charset="0"/>
                <a:cs typeface="Calibri" panose="020F0502020204030204" pitchFamily="34" charset="0"/>
              </a:rPr>
              <a:t>Millenium</a:t>
            </a:r>
            <a:r>
              <a:rPr lang="en-US" sz="2400" dirty="0">
                <a:latin typeface="Calibri" panose="020F0502020204030204" pitchFamily="34" charset="0"/>
                <a:cs typeface="Calibri" panose="020F0502020204030204" pitchFamily="34" charset="0"/>
              </a:rPr>
              <a:t> Development Goals (now Sustainable Development Goals), and have advanced their efforts to contribute to the global agenda.</a:t>
            </a:r>
          </a:p>
          <a:p>
            <a:pPr marL="0" indent="0">
              <a:buNone/>
            </a:pPr>
            <a:endParaRPr lang="en-US" sz="800" dirty="0">
              <a:latin typeface="Calibri" panose="020F0502020204030204" pitchFamily="34" charset="0"/>
              <a:cs typeface="Calibri" panose="020F0502020204030204" pitchFamily="34" charset="0"/>
            </a:endParaRPr>
          </a:p>
          <a:p>
            <a:pPr marL="0" indent="0">
              <a:buNone/>
            </a:pPr>
            <a:r>
              <a:rPr lang="en-US" sz="2400" b="1" dirty="0">
                <a:latin typeface="Calibri" panose="020F0502020204030204" pitchFamily="34" charset="0"/>
                <a:cs typeface="Calibri" panose="020F0502020204030204" pitchFamily="34" charset="0"/>
              </a:rPr>
              <a:t>Future Health Africa </a:t>
            </a:r>
            <a:r>
              <a:rPr lang="en-US" sz="2400" dirty="0">
                <a:latin typeface="Calibri" panose="020F0502020204030204" pitchFamily="34" charset="0"/>
                <a:cs typeface="Calibri" panose="020F0502020204030204" pitchFamily="34" charset="0"/>
              </a:rPr>
              <a:t>(FHA) continues to develop its contribution in targeted areas which are major causes of poor health &amp; poverty.</a:t>
            </a:r>
          </a:p>
        </p:txBody>
      </p:sp>
      <p:pic>
        <p:nvPicPr>
          <p:cNvPr id="4" name="Picture 3" descr="A close up of a sign&#13;&#10;&#13;&#10;Description automatically generated">
            <a:extLst>
              <a:ext uri="{FF2B5EF4-FFF2-40B4-BE49-F238E27FC236}">
                <a16:creationId xmlns:a16="http://schemas.microsoft.com/office/drawing/2014/main" id="{A7BDF0F7-FC44-484C-9DAE-1730737985FD}"/>
              </a:ext>
            </a:extLst>
          </p:cNvPr>
          <p:cNvPicPr>
            <a:picLocks noChangeAspect="1"/>
          </p:cNvPicPr>
          <p:nvPr/>
        </p:nvPicPr>
        <p:blipFill>
          <a:blip r:embed="rId2"/>
          <a:stretch>
            <a:fillRect/>
          </a:stretch>
        </p:blipFill>
        <p:spPr>
          <a:xfrm>
            <a:off x="8367822" y="137002"/>
            <a:ext cx="661877" cy="597528"/>
          </a:xfrm>
          <a:prstGeom prst="rect">
            <a:avLst/>
          </a:prstGeom>
        </p:spPr>
      </p:pic>
      <p:sp>
        <p:nvSpPr>
          <p:cNvPr id="6" name="Slide Number Placeholder 5">
            <a:extLst>
              <a:ext uri="{FF2B5EF4-FFF2-40B4-BE49-F238E27FC236}">
                <a16:creationId xmlns:a16="http://schemas.microsoft.com/office/drawing/2014/main" id="{40D0B1AF-FDE9-7849-8973-45B8E31004C6}"/>
              </a:ext>
            </a:extLst>
          </p:cNvPr>
          <p:cNvSpPr>
            <a:spLocks noGrp="1"/>
          </p:cNvSpPr>
          <p:nvPr>
            <p:ph type="sldNum" sz="quarter" idx="12"/>
          </p:nvPr>
        </p:nvSpPr>
        <p:spPr/>
        <p:txBody>
          <a:bodyPr/>
          <a:lstStyle/>
          <a:p>
            <a:pPr>
              <a:defRPr/>
            </a:pPr>
            <a:fld id="{6530AFDF-F600-CC4A-A0EC-7FFB1C4B99FD}" type="slidenum">
              <a:rPr lang="en-GB" altLang="en-US" smtClean="0"/>
              <a:pPr>
                <a:defRPr/>
              </a:pPr>
              <a:t>4</a:t>
            </a:fld>
            <a:endParaRPr lang="en-GB" altLang="en-US"/>
          </a:p>
        </p:txBody>
      </p:sp>
    </p:spTree>
    <p:extLst>
      <p:ext uri="{BB962C8B-B14F-4D97-AF65-F5344CB8AC3E}">
        <p14:creationId xmlns:p14="http://schemas.microsoft.com/office/powerpoint/2010/main" val="255774508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1E6C6-E00A-A34D-A706-38AAEA6797A4}"/>
              </a:ext>
            </a:extLst>
          </p:cNvPr>
          <p:cNvSpPr>
            <a:spLocks noGrp="1"/>
          </p:cNvSpPr>
          <p:nvPr>
            <p:ph type="title"/>
          </p:nvPr>
        </p:nvSpPr>
        <p:spPr>
          <a:xfrm>
            <a:off x="262890" y="471926"/>
            <a:ext cx="8618220" cy="945198"/>
          </a:xfrm>
          <a:solidFill>
            <a:schemeClr val="accent1">
              <a:lumMod val="20000"/>
              <a:lumOff val="80000"/>
            </a:schemeClr>
          </a:solidFill>
          <a:ln>
            <a:solidFill>
              <a:schemeClr val="tx1"/>
            </a:solidFill>
          </a:ln>
        </p:spPr>
        <p:txBody>
          <a:bodyPr/>
          <a:lstStyle/>
          <a:p>
            <a:r>
              <a:rPr lang="en-US" sz="4000" b="1" dirty="0">
                <a:latin typeface="Calibri" panose="020F0502020204030204" pitchFamily="34" charset="0"/>
                <a:cs typeface="Calibri" panose="020F0502020204030204" pitchFamily="34" charset="0"/>
              </a:rPr>
              <a:t>Individual project plans: Sponsorship</a:t>
            </a:r>
          </a:p>
        </p:txBody>
      </p:sp>
      <p:sp>
        <p:nvSpPr>
          <p:cNvPr id="3" name="Content Placeholder 2">
            <a:extLst>
              <a:ext uri="{FF2B5EF4-FFF2-40B4-BE49-F238E27FC236}">
                <a16:creationId xmlns:a16="http://schemas.microsoft.com/office/drawing/2014/main" id="{B01C4C7B-2D39-7149-8ADF-B2597CE1A731}"/>
              </a:ext>
            </a:extLst>
          </p:cNvPr>
          <p:cNvSpPr>
            <a:spLocks noGrp="1"/>
          </p:cNvSpPr>
          <p:nvPr>
            <p:ph idx="1"/>
          </p:nvPr>
        </p:nvSpPr>
        <p:spPr>
          <a:xfrm>
            <a:off x="357188" y="2225199"/>
            <a:ext cx="8478202" cy="3856075"/>
          </a:xfrm>
        </p:spPr>
        <p:txBody>
          <a:bodyPr/>
          <a:lstStyle/>
          <a:p>
            <a:pPr marL="0" indent="0">
              <a:buNone/>
            </a:pPr>
            <a:r>
              <a:rPr lang="en-US" sz="2800" dirty="0">
                <a:latin typeface="Calibri" panose="020F0502020204030204" pitchFamily="34" charset="0"/>
                <a:cs typeface="Calibri" panose="020F0502020204030204" pitchFamily="34" charset="0"/>
              </a:rPr>
              <a:t>There are no specific plans or targets but if promising individuals are discovered with specific ambitions within LMICs where FHA is working, bursaries may be awarded* according to the rules of the FHA Bursary policy</a:t>
            </a:r>
          </a:p>
          <a:p>
            <a:pPr marL="0" indent="0">
              <a:buNone/>
            </a:pPr>
            <a:endParaRPr lang="en-US" dirty="0">
              <a:latin typeface="Calibri" panose="020F0502020204030204" pitchFamily="34" charset="0"/>
              <a:cs typeface="Calibri" panose="020F0502020204030204" pitchFamily="34" charset="0"/>
            </a:endParaRPr>
          </a:p>
          <a:p>
            <a:pPr marL="0" indent="0">
              <a:buNone/>
            </a:pPr>
            <a:endParaRPr lang="en-US" dirty="0">
              <a:latin typeface="Calibri" panose="020F0502020204030204" pitchFamily="34" charset="0"/>
              <a:cs typeface="Calibri" panose="020F0502020204030204" pitchFamily="34" charset="0"/>
            </a:endParaRPr>
          </a:p>
          <a:p>
            <a:pPr marL="0" indent="0">
              <a:buNone/>
            </a:pPr>
            <a:r>
              <a:rPr lang="en-US" dirty="0">
                <a:latin typeface="Calibri" panose="020F0502020204030204" pitchFamily="34" charset="0"/>
                <a:cs typeface="Calibri" panose="020F0502020204030204" pitchFamily="34" charset="0"/>
              </a:rPr>
              <a:t>*</a:t>
            </a:r>
            <a:r>
              <a:rPr lang="en-US" sz="2800" dirty="0">
                <a:latin typeface="Calibri" panose="020F0502020204030204" pitchFamily="34" charset="0"/>
                <a:cs typeface="Calibri" panose="020F0502020204030204" pitchFamily="34" charset="0"/>
              </a:rPr>
              <a:t>subject to availability of funds</a:t>
            </a:r>
            <a:endParaRPr lang="en-US" dirty="0">
              <a:latin typeface="Calibri" panose="020F0502020204030204" pitchFamily="34" charset="0"/>
              <a:cs typeface="Calibri" panose="020F0502020204030204" pitchFamily="34" charset="0"/>
            </a:endParaRPr>
          </a:p>
        </p:txBody>
      </p:sp>
      <p:sp>
        <p:nvSpPr>
          <p:cNvPr id="6" name="Slide Number Placeholder 5">
            <a:extLst>
              <a:ext uri="{FF2B5EF4-FFF2-40B4-BE49-F238E27FC236}">
                <a16:creationId xmlns:a16="http://schemas.microsoft.com/office/drawing/2014/main" id="{05533E0B-DEAA-9246-BB7C-809FD5BC46AD}"/>
              </a:ext>
            </a:extLst>
          </p:cNvPr>
          <p:cNvSpPr>
            <a:spLocks noGrp="1"/>
          </p:cNvSpPr>
          <p:nvPr>
            <p:ph type="sldNum" sz="quarter" idx="12"/>
          </p:nvPr>
        </p:nvSpPr>
        <p:spPr/>
        <p:txBody>
          <a:bodyPr/>
          <a:lstStyle/>
          <a:p>
            <a:pPr>
              <a:defRPr/>
            </a:pPr>
            <a:fld id="{6530AFDF-F600-CC4A-A0EC-7FFB1C4B99FD}" type="slidenum">
              <a:rPr lang="en-GB" altLang="en-US" smtClean="0"/>
              <a:pPr>
                <a:defRPr/>
              </a:pPr>
              <a:t>40</a:t>
            </a:fld>
            <a:endParaRPr lang="en-GB" altLang="en-US"/>
          </a:p>
        </p:txBody>
      </p:sp>
    </p:spTree>
    <p:extLst>
      <p:ext uri="{BB962C8B-B14F-4D97-AF65-F5344CB8AC3E}">
        <p14:creationId xmlns:p14="http://schemas.microsoft.com/office/powerpoint/2010/main" val="282883648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1E6C6-E00A-A34D-A706-38AAEA6797A4}"/>
              </a:ext>
            </a:extLst>
          </p:cNvPr>
          <p:cNvSpPr>
            <a:spLocks noGrp="1"/>
          </p:cNvSpPr>
          <p:nvPr>
            <p:ph type="title"/>
          </p:nvPr>
        </p:nvSpPr>
        <p:spPr>
          <a:xfrm>
            <a:off x="262890" y="471925"/>
            <a:ext cx="8618220" cy="1426147"/>
          </a:xfrm>
          <a:solidFill>
            <a:schemeClr val="accent1">
              <a:lumMod val="20000"/>
              <a:lumOff val="80000"/>
            </a:schemeClr>
          </a:solidFill>
          <a:ln>
            <a:solidFill>
              <a:schemeClr val="tx1"/>
            </a:solidFill>
          </a:ln>
        </p:spPr>
        <p:txBody>
          <a:bodyPr/>
          <a:lstStyle/>
          <a:p>
            <a:r>
              <a:rPr lang="en-US" sz="4000" b="1" dirty="0">
                <a:latin typeface="Calibri" panose="020F0502020204030204" pitchFamily="34" charset="0"/>
                <a:cs typeface="Calibri" panose="020F0502020204030204" pitchFamily="34" charset="0"/>
              </a:rPr>
              <a:t>Individual project plans: </a:t>
            </a:r>
            <a:br>
              <a:rPr lang="en-US" sz="4000" b="1" dirty="0">
                <a:latin typeface="Calibri" panose="020F0502020204030204" pitchFamily="34" charset="0"/>
                <a:cs typeface="Calibri" panose="020F0502020204030204" pitchFamily="34" charset="0"/>
              </a:rPr>
            </a:br>
            <a:r>
              <a:rPr lang="en-US" sz="4000" b="1" dirty="0">
                <a:latin typeface="Calibri" panose="020F0502020204030204" pitchFamily="34" charset="0"/>
                <a:cs typeface="Calibri" panose="020F0502020204030204" pitchFamily="34" charset="0"/>
              </a:rPr>
              <a:t>Emergency Medicine</a:t>
            </a:r>
          </a:p>
        </p:txBody>
      </p:sp>
      <p:sp>
        <p:nvSpPr>
          <p:cNvPr id="3" name="Content Placeholder 2">
            <a:extLst>
              <a:ext uri="{FF2B5EF4-FFF2-40B4-BE49-F238E27FC236}">
                <a16:creationId xmlns:a16="http://schemas.microsoft.com/office/drawing/2014/main" id="{B01C4C7B-2D39-7149-8ADF-B2597CE1A731}"/>
              </a:ext>
            </a:extLst>
          </p:cNvPr>
          <p:cNvSpPr>
            <a:spLocks noGrp="1"/>
          </p:cNvSpPr>
          <p:nvPr>
            <p:ph idx="1"/>
          </p:nvPr>
        </p:nvSpPr>
        <p:spPr>
          <a:xfrm>
            <a:off x="332899" y="2849526"/>
            <a:ext cx="8478202" cy="2761566"/>
          </a:xfrm>
        </p:spPr>
        <p:txBody>
          <a:bodyPr/>
          <a:lstStyle/>
          <a:p>
            <a:pPr marL="0" indent="0">
              <a:buNone/>
            </a:pPr>
            <a:r>
              <a:rPr lang="en-US" sz="2800" dirty="0">
                <a:latin typeface="Calibri" panose="020F0502020204030204" pitchFamily="34" charset="0"/>
                <a:cs typeface="Calibri" panose="020F0502020204030204" pitchFamily="34" charset="0"/>
              </a:rPr>
              <a:t>In development </a:t>
            </a:r>
            <a:endParaRPr lang="en-US" dirty="0">
              <a:latin typeface="Calibri" panose="020F0502020204030204" pitchFamily="34" charset="0"/>
              <a:cs typeface="Calibri" panose="020F0502020204030204" pitchFamily="34" charset="0"/>
            </a:endParaRPr>
          </a:p>
        </p:txBody>
      </p:sp>
      <p:sp>
        <p:nvSpPr>
          <p:cNvPr id="6" name="Slide Number Placeholder 5">
            <a:extLst>
              <a:ext uri="{FF2B5EF4-FFF2-40B4-BE49-F238E27FC236}">
                <a16:creationId xmlns:a16="http://schemas.microsoft.com/office/drawing/2014/main" id="{05533E0B-DEAA-9246-BB7C-809FD5BC46AD}"/>
              </a:ext>
            </a:extLst>
          </p:cNvPr>
          <p:cNvSpPr>
            <a:spLocks noGrp="1"/>
          </p:cNvSpPr>
          <p:nvPr>
            <p:ph type="sldNum" sz="quarter" idx="12"/>
          </p:nvPr>
        </p:nvSpPr>
        <p:spPr/>
        <p:txBody>
          <a:bodyPr/>
          <a:lstStyle/>
          <a:p>
            <a:pPr>
              <a:defRPr/>
            </a:pPr>
            <a:fld id="{6530AFDF-F600-CC4A-A0EC-7FFB1C4B99FD}" type="slidenum">
              <a:rPr lang="en-GB" altLang="en-US" smtClean="0"/>
              <a:pPr>
                <a:defRPr/>
              </a:pPr>
              <a:t>41</a:t>
            </a:fld>
            <a:endParaRPr lang="en-GB" altLang="en-US"/>
          </a:p>
        </p:txBody>
      </p:sp>
    </p:spTree>
    <p:extLst>
      <p:ext uri="{BB962C8B-B14F-4D97-AF65-F5344CB8AC3E}">
        <p14:creationId xmlns:p14="http://schemas.microsoft.com/office/powerpoint/2010/main" val="277400562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2887E4-3F13-F042-97AD-4EFD557D42FB}"/>
              </a:ext>
            </a:extLst>
          </p:cNvPr>
          <p:cNvSpPr>
            <a:spLocks noGrp="1"/>
          </p:cNvSpPr>
          <p:nvPr>
            <p:ph type="title"/>
          </p:nvPr>
        </p:nvSpPr>
        <p:spPr>
          <a:xfrm>
            <a:off x="685800" y="609600"/>
            <a:ext cx="7772400" cy="420547"/>
          </a:xfrm>
        </p:spPr>
        <p:txBody>
          <a:bodyPr/>
          <a:lstStyle/>
          <a:p>
            <a:r>
              <a:rPr lang="en-US" sz="3600" b="1" dirty="0">
                <a:latin typeface="Calibri" panose="020F0502020204030204" pitchFamily="34" charset="0"/>
                <a:cs typeface="Calibri" panose="020F0502020204030204" pitchFamily="34" charset="0"/>
              </a:rPr>
              <a:t>Implementation 2019</a:t>
            </a:r>
          </a:p>
        </p:txBody>
      </p:sp>
      <p:graphicFrame>
        <p:nvGraphicFramePr>
          <p:cNvPr id="4" name="Content Placeholder 3">
            <a:extLst>
              <a:ext uri="{FF2B5EF4-FFF2-40B4-BE49-F238E27FC236}">
                <a16:creationId xmlns:a16="http://schemas.microsoft.com/office/drawing/2014/main" id="{FD880DD2-8B3C-314F-90A0-D6E63E630E37}"/>
              </a:ext>
            </a:extLst>
          </p:cNvPr>
          <p:cNvGraphicFramePr>
            <a:graphicFrameLocks noGrp="1"/>
          </p:cNvGraphicFramePr>
          <p:nvPr>
            <p:ph idx="1"/>
            <p:extLst>
              <p:ext uri="{D42A27DB-BD31-4B8C-83A1-F6EECF244321}">
                <p14:modId xmlns:p14="http://schemas.microsoft.com/office/powerpoint/2010/main" val="3470761973"/>
              </p:ext>
            </p:extLst>
          </p:nvPr>
        </p:nvGraphicFramePr>
        <p:xfrm>
          <a:off x="371474" y="1713341"/>
          <a:ext cx="8443913" cy="3974320"/>
        </p:xfrm>
        <a:graphic>
          <a:graphicData uri="http://schemas.openxmlformats.org/drawingml/2006/table">
            <a:tbl>
              <a:tblPr firstRow="1" bandRow="1">
                <a:tableStyleId>{5C22544A-7EE6-4342-B048-85BDC9FD1C3A}</a:tableStyleId>
              </a:tblPr>
              <a:tblGrid>
                <a:gridCol w="1117084">
                  <a:extLst>
                    <a:ext uri="{9D8B030D-6E8A-4147-A177-3AD203B41FA5}">
                      <a16:colId xmlns:a16="http://schemas.microsoft.com/office/drawing/2014/main" val="2242670072"/>
                    </a:ext>
                  </a:extLst>
                </a:gridCol>
                <a:gridCol w="531628">
                  <a:extLst>
                    <a:ext uri="{9D8B030D-6E8A-4147-A177-3AD203B41FA5}">
                      <a16:colId xmlns:a16="http://schemas.microsoft.com/office/drawing/2014/main" val="1679419372"/>
                    </a:ext>
                  </a:extLst>
                </a:gridCol>
                <a:gridCol w="584791">
                  <a:extLst>
                    <a:ext uri="{9D8B030D-6E8A-4147-A177-3AD203B41FA5}">
                      <a16:colId xmlns:a16="http://schemas.microsoft.com/office/drawing/2014/main" val="1944259562"/>
                    </a:ext>
                  </a:extLst>
                </a:gridCol>
                <a:gridCol w="659218">
                  <a:extLst>
                    <a:ext uri="{9D8B030D-6E8A-4147-A177-3AD203B41FA5}">
                      <a16:colId xmlns:a16="http://schemas.microsoft.com/office/drawing/2014/main" val="3170943256"/>
                    </a:ext>
                  </a:extLst>
                </a:gridCol>
                <a:gridCol w="671155">
                  <a:extLst>
                    <a:ext uri="{9D8B030D-6E8A-4147-A177-3AD203B41FA5}">
                      <a16:colId xmlns:a16="http://schemas.microsoft.com/office/drawing/2014/main" val="3675210944"/>
                    </a:ext>
                  </a:extLst>
                </a:gridCol>
                <a:gridCol w="620343">
                  <a:extLst>
                    <a:ext uri="{9D8B030D-6E8A-4147-A177-3AD203B41FA5}">
                      <a16:colId xmlns:a16="http://schemas.microsoft.com/office/drawing/2014/main" val="4167871867"/>
                    </a:ext>
                  </a:extLst>
                </a:gridCol>
                <a:gridCol w="578988">
                  <a:extLst>
                    <a:ext uri="{9D8B030D-6E8A-4147-A177-3AD203B41FA5}">
                      <a16:colId xmlns:a16="http://schemas.microsoft.com/office/drawing/2014/main" val="1613202833"/>
                    </a:ext>
                  </a:extLst>
                </a:gridCol>
                <a:gridCol w="551417">
                  <a:extLst>
                    <a:ext uri="{9D8B030D-6E8A-4147-A177-3AD203B41FA5}">
                      <a16:colId xmlns:a16="http://schemas.microsoft.com/office/drawing/2014/main" val="1840610212"/>
                    </a:ext>
                  </a:extLst>
                </a:gridCol>
                <a:gridCol w="661700">
                  <a:extLst>
                    <a:ext uri="{9D8B030D-6E8A-4147-A177-3AD203B41FA5}">
                      <a16:colId xmlns:a16="http://schemas.microsoft.com/office/drawing/2014/main" val="3689351686"/>
                    </a:ext>
                  </a:extLst>
                </a:gridCol>
                <a:gridCol w="620343">
                  <a:extLst>
                    <a:ext uri="{9D8B030D-6E8A-4147-A177-3AD203B41FA5}">
                      <a16:colId xmlns:a16="http://schemas.microsoft.com/office/drawing/2014/main" val="2379422208"/>
                    </a:ext>
                  </a:extLst>
                </a:gridCol>
                <a:gridCol w="634130">
                  <a:extLst>
                    <a:ext uri="{9D8B030D-6E8A-4147-A177-3AD203B41FA5}">
                      <a16:colId xmlns:a16="http://schemas.microsoft.com/office/drawing/2014/main" val="352065510"/>
                    </a:ext>
                  </a:extLst>
                </a:gridCol>
                <a:gridCol w="620343">
                  <a:extLst>
                    <a:ext uri="{9D8B030D-6E8A-4147-A177-3AD203B41FA5}">
                      <a16:colId xmlns:a16="http://schemas.microsoft.com/office/drawing/2014/main" val="4193266319"/>
                    </a:ext>
                  </a:extLst>
                </a:gridCol>
                <a:gridCol w="592773">
                  <a:extLst>
                    <a:ext uri="{9D8B030D-6E8A-4147-A177-3AD203B41FA5}">
                      <a16:colId xmlns:a16="http://schemas.microsoft.com/office/drawing/2014/main" val="2229893999"/>
                    </a:ext>
                  </a:extLst>
                </a:gridCol>
              </a:tblGrid>
              <a:tr h="465895">
                <a:tc>
                  <a:txBody>
                    <a:bodyPr/>
                    <a:lstStyle/>
                    <a:p>
                      <a:r>
                        <a:rPr lang="en-US" sz="1400" dirty="0">
                          <a:latin typeface="Calibri" panose="020F0502020204030204" pitchFamily="34" charset="0"/>
                          <a:cs typeface="Calibri" panose="020F0502020204030204" pitchFamily="34" charset="0"/>
                        </a:rPr>
                        <a:t>2019 Projects</a:t>
                      </a:r>
                    </a:p>
                  </a:txBody>
                  <a:tcPr/>
                </a:tc>
                <a:tc>
                  <a:txBody>
                    <a:bodyPr/>
                    <a:lstStyle/>
                    <a:p>
                      <a:r>
                        <a:rPr lang="en-US" sz="1400" dirty="0">
                          <a:latin typeface="Calibri" panose="020F0502020204030204" pitchFamily="34" charset="0"/>
                          <a:cs typeface="Calibri" panose="020F0502020204030204" pitchFamily="34" charset="0"/>
                        </a:rPr>
                        <a:t>Jan</a:t>
                      </a:r>
                    </a:p>
                  </a:txBody>
                  <a:tcPr/>
                </a:tc>
                <a:tc>
                  <a:txBody>
                    <a:bodyPr/>
                    <a:lstStyle/>
                    <a:p>
                      <a:r>
                        <a:rPr lang="en-US" sz="1400" dirty="0">
                          <a:latin typeface="Calibri" panose="020F0502020204030204" pitchFamily="34" charset="0"/>
                          <a:cs typeface="Calibri" panose="020F0502020204030204" pitchFamily="34" charset="0"/>
                        </a:rPr>
                        <a:t>Feb</a:t>
                      </a:r>
                    </a:p>
                  </a:txBody>
                  <a:tcPr/>
                </a:tc>
                <a:tc>
                  <a:txBody>
                    <a:bodyPr/>
                    <a:lstStyle/>
                    <a:p>
                      <a:r>
                        <a:rPr lang="en-US" sz="1400" dirty="0">
                          <a:latin typeface="Calibri" panose="020F0502020204030204" pitchFamily="34" charset="0"/>
                          <a:cs typeface="Calibri" panose="020F0502020204030204" pitchFamily="34" charset="0"/>
                        </a:rPr>
                        <a:t>Mar</a:t>
                      </a:r>
                    </a:p>
                  </a:txBody>
                  <a:tcPr/>
                </a:tc>
                <a:tc>
                  <a:txBody>
                    <a:bodyPr/>
                    <a:lstStyle/>
                    <a:p>
                      <a:r>
                        <a:rPr lang="en-US" sz="1400" dirty="0">
                          <a:latin typeface="Calibri" panose="020F0502020204030204" pitchFamily="34" charset="0"/>
                          <a:cs typeface="Calibri" panose="020F0502020204030204" pitchFamily="34" charset="0"/>
                        </a:rPr>
                        <a:t>Apr</a:t>
                      </a:r>
                    </a:p>
                  </a:txBody>
                  <a:tcPr/>
                </a:tc>
                <a:tc>
                  <a:txBody>
                    <a:bodyPr/>
                    <a:lstStyle/>
                    <a:p>
                      <a:r>
                        <a:rPr lang="en-US" sz="1400" dirty="0">
                          <a:latin typeface="Calibri" panose="020F0502020204030204" pitchFamily="34" charset="0"/>
                          <a:cs typeface="Calibri" panose="020F0502020204030204" pitchFamily="34" charset="0"/>
                        </a:rPr>
                        <a:t>May</a:t>
                      </a:r>
                    </a:p>
                  </a:txBody>
                  <a:tcPr/>
                </a:tc>
                <a:tc>
                  <a:txBody>
                    <a:bodyPr/>
                    <a:lstStyle/>
                    <a:p>
                      <a:r>
                        <a:rPr lang="en-US" sz="1400" dirty="0">
                          <a:latin typeface="Calibri" panose="020F0502020204030204" pitchFamily="34" charset="0"/>
                          <a:cs typeface="Calibri" panose="020F0502020204030204" pitchFamily="34" charset="0"/>
                        </a:rPr>
                        <a:t>Jun</a:t>
                      </a:r>
                    </a:p>
                  </a:txBody>
                  <a:tcPr/>
                </a:tc>
                <a:tc>
                  <a:txBody>
                    <a:bodyPr/>
                    <a:lstStyle/>
                    <a:p>
                      <a:r>
                        <a:rPr lang="en-US" sz="1400" dirty="0">
                          <a:latin typeface="Calibri" panose="020F0502020204030204" pitchFamily="34" charset="0"/>
                          <a:cs typeface="Calibri" panose="020F0502020204030204" pitchFamily="34" charset="0"/>
                        </a:rPr>
                        <a:t>Jul</a:t>
                      </a:r>
                    </a:p>
                  </a:txBody>
                  <a:tcPr/>
                </a:tc>
                <a:tc>
                  <a:txBody>
                    <a:bodyPr/>
                    <a:lstStyle/>
                    <a:p>
                      <a:r>
                        <a:rPr lang="en-US" sz="1400" dirty="0">
                          <a:latin typeface="Calibri" panose="020F0502020204030204" pitchFamily="34" charset="0"/>
                          <a:cs typeface="Calibri" panose="020F0502020204030204" pitchFamily="34" charset="0"/>
                        </a:rPr>
                        <a:t>Aug</a:t>
                      </a:r>
                    </a:p>
                  </a:txBody>
                  <a:tcPr/>
                </a:tc>
                <a:tc>
                  <a:txBody>
                    <a:bodyPr/>
                    <a:lstStyle/>
                    <a:p>
                      <a:r>
                        <a:rPr lang="en-US" sz="1400" dirty="0">
                          <a:latin typeface="Calibri" panose="020F0502020204030204" pitchFamily="34" charset="0"/>
                          <a:cs typeface="Calibri" panose="020F0502020204030204" pitchFamily="34" charset="0"/>
                        </a:rPr>
                        <a:t>Sep</a:t>
                      </a:r>
                    </a:p>
                  </a:txBody>
                  <a:tcPr/>
                </a:tc>
                <a:tc>
                  <a:txBody>
                    <a:bodyPr/>
                    <a:lstStyle/>
                    <a:p>
                      <a:r>
                        <a:rPr lang="en-US" sz="1400" dirty="0">
                          <a:latin typeface="Calibri" panose="020F0502020204030204" pitchFamily="34" charset="0"/>
                          <a:cs typeface="Calibri" panose="020F0502020204030204" pitchFamily="34" charset="0"/>
                        </a:rPr>
                        <a:t>Oct</a:t>
                      </a:r>
                    </a:p>
                  </a:txBody>
                  <a:tcPr/>
                </a:tc>
                <a:tc>
                  <a:txBody>
                    <a:bodyPr/>
                    <a:lstStyle/>
                    <a:p>
                      <a:r>
                        <a:rPr lang="en-US" sz="1400" dirty="0">
                          <a:latin typeface="Calibri" panose="020F0502020204030204" pitchFamily="34" charset="0"/>
                          <a:cs typeface="Calibri" panose="020F0502020204030204" pitchFamily="34" charset="0"/>
                        </a:rPr>
                        <a:t>Nov</a:t>
                      </a:r>
                    </a:p>
                  </a:txBody>
                  <a:tcPr/>
                </a:tc>
                <a:tc>
                  <a:txBody>
                    <a:bodyPr/>
                    <a:lstStyle/>
                    <a:p>
                      <a:r>
                        <a:rPr lang="en-US" sz="1400" dirty="0">
                          <a:latin typeface="Calibri" panose="020F0502020204030204" pitchFamily="34" charset="0"/>
                          <a:cs typeface="Calibri" panose="020F0502020204030204" pitchFamily="34" charset="0"/>
                        </a:rPr>
                        <a:t>Dec</a:t>
                      </a:r>
                    </a:p>
                  </a:txBody>
                  <a:tcPr/>
                </a:tc>
                <a:extLst>
                  <a:ext uri="{0D108BD9-81ED-4DB2-BD59-A6C34878D82A}">
                    <a16:rowId xmlns:a16="http://schemas.microsoft.com/office/drawing/2014/main" val="2220632851"/>
                  </a:ext>
                </a:extLst>
              </a:tr>
              <a:tr h="372578">
                <a:tc>
                  <a:txBody>
                    <a:bodyPr/>
                    <a:lstStyle/>
                    <a:p>
                      <a:r>
                        <a:rPr lang="en-US" sz="1100" b="1" dirty="0">
                          <a:latin typeface="Calibri" panose="020F0502020204030204" pitchFamily="34" charset="0"/>
                          <a:cs typeface="Calibri" panose="020F0502020204030204" pitchFamily="34" charset="0"/>
                        </a:rPr>
                        <a:t>TRAUMA TEAM</a:t>
                      </a:r>
                    </a:p>
                  </a:txBody>
                  <a:tcPr/>
                </a:tc>
                <a:tc>
                  <a:txBody>
                    <a:bodyPr/>
                    <a:lstStyle/>
                    <a:p>
                      <a:endParaRPr lang="en-US" sz="1100">
                        <a:latin typeface="Calibri" panose="020F0502020204030204" pitchFamily="34" charset="0"/>
                        <a:cs typeface="Calibri" panose="020F0502020204030204" pitchFamily="34" charset="0"/>
                      </a:endParaRPr>
                    </a:p>
                  </a:txBody>
                  <a:tcPr/>
                </a:tc>
                <a:tc>
                  <a:txBody>
                    <a:bodyPr/>
                    <a:lstStyle/>
                    <a:p>
                      <a:r>
                        <a:rPr lang="en-US" sz="1100" dirty="0">
                          <a:latin typeface="Calibri" panose="020F0502020204030204" pitchFamily="34" charset="0"/>
                          <a:cs typeface="Calibri" panose="020F0502020204030204" pitchFamily="34" charset="0"/>
                        </a:rPr>
                        <a:t>App</a:t>
                      </a:r>
                    </a:p>
                  </a:txBody>
                  <a:tcPr/>
                </a:tc>
                <a:tc>
                  <a:txBody>
                    <a:bodyPr/>
                    <a:lstStyle/>
                    <a:p>
                      <a:r>
                        <a:rPr lang="en-US" sz="1100" dirty="0">
                          <a:latin typeface="Calibri" panose="020F0502020204030204" pitchFamily="34" charset="0"/>
                          <a:cs typeface="Calibri" panose="020F0502020204030204" pitchFamily="34" charset="0"/>
                        </a:rPr>
                        <a:t>App</a:t>
                      </a:r>
                    </a:p>
                  </a:txBody>
                  <a:tcPr/>
                </a:tc>
                <a:tc>
                  <a:txBody>
                    <a:bodyPr/>
                    <a:lstStyle/>
                    <a:p>
                      <a:r>
                        <a:rPr lang="en-US" sz="1100" dirty="0">
                          <a:latin typeface="Calibri" panose="020F0502020204030204" pitchFamily="34" charset="0"/>
                          <a:cs typeface="Calibri" panose="020F0502020204030204" pitchFamily="34" charset="0"/>
                        </a:rPr>
                        <a:t>App</a:t>
                      </a:r>
                    </a:p>
                  </a:txBody>
                  <a:tcPr/>
                </a:tc>
                <a:tc>
                  <a:txBody>
                    <a:bodyPr/>
                    <a:lstStyle/>
                    <a:p>
                      <a:r>
                        <a:rPr lang="en-US" sz="1100" dirty="0">
                          <a:latin typeface="Calibri" panose="020F0502020204030204" pitchFamily="34" charset="0"/>
                          <a:cs typeface="Calibri" panose="020F0502020204030204" pitchFamily="34" charset="0"/>
                        </a:rPr>
                        <a:t>App</a:t>
                      </a:r>
                    </a:p>
                  </a:txBody>
                  <a:tcPr/>
                </a:tc>
                <a:tc>
                  <a:txBody>
                    <a:bodyPr/>
                    <a:lstStyle/>
                    <a:p>
                      <a:r>
                        <a:rPr lang="en-US" sz="1050" dirty="0">
                          <a:latin typeface="Calibri" panose="020F0502020204030204" pitchFamily="34" charset="0"/>
                          <a:cs typeface="Calibri" panose="020F0502020204030204" pitchFamily="34" charset="0"/>
                        </a:rPr>
                        <a:t>KOA</a:t>
                      </a:r>
                    </a:p>
                    <a:p>
                      <a:r>
                        <a:rPr lang="en-US" sz="1050" dirty="0" err="1">
                          <a:latin typeface="Calibri" panose="020F0502020204030204" pitchFamily="34" charset="0"/>
                          <a:cs typeface="Calibri" panose="020F0502020204030204" pitchFamily="34" charset="0"/>
                        </a:rPr>
                        <a:t>Conf</a:t>
                      </a:r>
                      <a:endParaRPr lang="en-US" sz="1050" dirty="0">
                        <a:latin typeface="Calibri" panose="020F0502020204030204" pitchFamily="34" charset="0"/>
                        <a:cs typeface="Calibri" panose="020F0502020204030204" pitchFamily="34" charset="0"/>
                      </a:endParaRPr>
                    </a:p>
                  </a:txBody>
                  <a:tcPr/>
                </a:tc>
                <a:tc>
                  <a:txBody>
                    <a:bodyPr/>
                    <a:lstStyle/>
                    <a:p>
                      <a:r>
                        <a:rPr lang="en-US" sz="1100" dirty="0">
                          <a:latin typeface="Calibri" panose="020F0502020204030204" pitchFamily="34" charset="0"/>
                          <a:cs typeface="Calibri" panose="020F0502020204030204" pitchFamily="34" charset="0"/>
                        </a:rPr>
                        <a:t>App</a:t>
                      </a:r>
                    </a:p>
                  </a:txBody>
                  <a:tcPr/>
                </a:tc>
                <a:tc>
                  <a:txBody>
                    <a:bodyPr/>
                    <a:lstStyle/>
                    <a:p>
                      <a:r>
                        <a:rPr lang="en-US" sz="1100" dirty="0">
                          <a:latin typeface="Calibri" panose="020F0502020204030204" pitchFamily="34" charset="0"/>
                          <a:cs typeface="Calibri" panose="020F0502020204030204" pitchFamily="34" charset="0"/>
                        </a:rPr>
                        <a:t>App</a:t>
                      </a:r>
                    </a:p>
                  </a:txBody>
                  <a:tcPr/>
                </a:tc>
                <a:tc>
                  <a:txBody>
                    <a:bodyPr/>
                    <a:lstStyle/>
                    <a:p>
                      <a:r>
                        <a:rPr lang="en-US" sz="1100" dirty="0">
                          <a:latin typeface="Calibri" panose="020F0502020204030204" pitchFamily="34" charset="0"/>
                          <a:cs typeface="Calibri" panose="020F0502020204030204" pitchFamily="34" charset="0"/>
                        </a:rPr>
                        <a:t>App</a:t>
                      </a:r>
                    </a:p>
                  </a:txBody>
                  <a:tcPr/>
                </a:tc>
                <a:tc>
                  <a:txBody>
                    <a:bodyPr/>
                    <a:lstStyle/>
                    <a:p>
                      <a:r>
                        <a:rPr lang="en-US" sz="1100" dirty="0">
                          <a:latin typeface="Calibri" panose="020F0502020204030204" pitchFamily="34" charset="0"/>
                          <a:cs typeface="Calibri" panose="020F0502020204030204" pitchFamily="34" charset="0"/>
                        </a:rPr>
                        <a:t>App</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latin typeface="Calibri" panose="020F0502020204030204" pitchFamily="34" charset="0"/>
                          <a:cs typeface="Calibri" panose="020F050202020403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latin typeface="Calibri" panose="020F0502020204030204" pitchFamily="34" charset="0"/>
                          <a:cs typeface="Calibri" panose="020F0502020204030204" pitchFamily="34" charset="0"/>
                        </a:rPr>
                        <a:t>✔️</a:t>
                      </a:r>
                    </a:p>
                    <a:p>
                      <a:endParaRPr lang="en-US" sz="1050" b="1" dirty="0">
                        <a:latin typeface="Calibri" panose="020F0502020204030204" pitchFamily="34" charset="0"/>
                        <a:cs typeface="Calibri" panose="020F0502020204030204" pitchFamily="34" charset="0"/>
                      </a:endParaRPr>
                    </a:p>
                  </a:txBody>
                  <a:tcPr/>
                </a:tc>
                <a:tc>
                  <a:txBody>
                    <a:bodyPr/>
                    <a:lstStyle/>
                    <a:p>
                      <a:r>
                        <a:rPr lang="en-US" sz="1100" dirty="0">
                          <a:latin typeface="Calibri" panose="020F0502020204030204" pitchFamily="34" charset="0"/>
                          <a:cs typeface="Calibri" panose="020F0502020204030204" pitchFamily="34" charset="0"/>
                        </a:rPr>
                        <a:t>App</a:t>
                      </a:r>
                    </a:p>
                  </a:txBody>
                  <a:tcPr/>
                </a:tc>
                <a:extLst>
                  <a:ext uri="{0D108BD9-81ED-4DB2-BD59-A6C34878D82A}">
                    <a16:rowId xmlns:a16="http://schemas.microsoft.com/office/drawing/2014/main" val="1283312321"/>
                  </a:ext>
                </a:extLst>
              </a:tr>
              <a:tr h="343338">
                <a:tc>
                  <a:txBody>
                    <a:bodyPr/>
                    <a:lstStyle/>
                    <a:p>
                      <a:r>
                        <a:rPr lang="en-US" sz="1100" b="1" dirty="0">
                          <a:latin typeface="Calibri" panose="020F0502020204030204" pitchFamily="34" charset="0"/>
                          <a:cs typeface="Calibri" panose="020F0502020204030204" pitchFamily="34" charset="0"/>
                        </a:rPr>
                        <a:t>GRASPIT</a:t>
                      </a:r>
                    </a:p>
                    <a:p>
                      <a:r>
                        <a:rPr lang="en-US" sz="1100" b="1" dirty="0">
                          <a:latin typeface="Calibri" panose="020F0502020204030204" pitchFamily="34" charset="0"/>
                          <a:cs typeface="Calibri" panose="020F0502020204030204" pitchFamily="34" charset="0"/>
                        </a:rPr>
                        <a:t>(Lead visit)</a:t>
                      </a:r>
                    </a:p>
                  </a:txBody>
                  <a:tcPr/>
                </a:tc>
                <a:tc>
                  <a:txBody>
                    <a:bodyPr/>
                    <a:lstStyle/>
                    <a:p>
                      <a:endParaRPr lang="en-US" sz="1100">
                        <a:latin typeface="Calibri" panose="020F0502020204030204" pitchFamily="34" charset="0"/>
                        <a:cs typeface="Calibri" panose="020F0502020204030204" pitchFamily="34" charset="0"/>
                      </a:endParaRPr>
                    </a:p>
                  </a:txBody>
                  <a:tcPr/>
                </a:tc>
                <a:tc>
                  <a:txBody>
                    <a:bodyPr/>
                    <a:lstStyle/>
                    <a:p>
                      <a:endParaRPr lang="en-US" sz="1100" dirty="0">
                        <a:latin typeface="Calibri" panose="020F0502020204030204" pitchFamily="34" charset="0"/>
                        <a:cs typeface="Calibri" panose="020F0502020204030204" pitchFamily="34" charset="0"/>
                      </a:endParaRPr>
                    </a:p>
                  </a:txBody>
                  <a:tcPr/>
                </a:tc>
                <a:tc>
                  <a:txBody>
                    <a:bodyPr/>
                    <a:lstStyle/>
                    <a:p>
                      <a:endParaRPr lang="en-US" sz="1100" dirty="0">
                        <a:latin typeface="Calibri" panose="020F0502020204030204" pitchFamily="34" charset="0"/>
                        <a:cs typeface="Calibri" panose="020F0502020204030204" pitchFamily="34" charset="0"/>
                      </a:endParaRPr>
                    </a:p>
                  </a:txBody>
                  <a:tcPr/>
                </a:tc>
                <a:tc>
                  <a:txBody>
                    <a:bodyPr/>
                    <a:lstStyle/>
                    <a:p>
                      <a:endParaRPr lang="en-US" sz="1100">
                        <a:latin typeface="Calibri" panose="020F0502020204030204" pitchFamily="34" charset="0"/>
                        <a:cs typeface="Calibri" panose="020F0502020204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latin typeface="Calibri" panose="020F0502020204030204" pitchFamily="34" charset="0"/>
                          <a:cs typeface="Calibri" panose="020F0502020204030204" pitchFamily="34" charset="0"/>
                        </a:rPr>
                        <a:t>✔️</a:t>
                      </a:r>
                    </a:p>
                    <a:p>
                      <a:endParaRPr lang="en-US" sz="1100" dirty="0">
                        <a:latin typeface="Calibri" panose="020F0502020204030204" pitchFamily="34" charset="0"/>
                        <a:cs typeface="Calibri" panose="020F0502020204030204" pitchFamily="34" charset="0"/>
                      </a:endParaRPr>
                    </a:p>
                  </a:txBody>
                  <a:tcPr/>
                </a:tc>
                <a:tc>
                  <a:txBody>
                    <a:bodyPr/>
                    <a:lstStyle/>
                    <a:p>
                      <a:endParaRPr lang="en-US" sz="1100" dirty="0">
                        <a:latin typeface="Calibri" panose="020F0502020204030204" pitchFamily="34" charset="0"/>
                        <a:cs typeface="Calibri" panose="020F0502020204030204" pitchFamily="34" charset="0"/>
                      </a:endParaRPr>
                    </a:p>
                  </a:txBody>
                  <a:tcPr/>
                </a:tc>
                <a:tc>
                  <a:txBody>
                    <a:bodyPr/>
                    <a:lstStyle/>
                    <a:p>
                      <a:endParaRPr lang="en-US" sz="1100">
                        <a:latin typeface="Calibri" panose="020F0502020204030204" pitchFamily="34" charset="0"/>
                        <a:cs typeface="Calibri" panose="020F0502020204030204" pitchFamily="34" charset="0"/>
                      </a:endParaRPr>
                    </a:p>
                  </a:txBody>
                  <a:tcPr/>
                </a:tc>
                <a:tc>
                  <a:txBody>
                    <a:bodyPr/>
                    <a:lstStyle/>
                    <a:p>
                      <a:endParaRPr lang="en-US" sz="1100">
                        <a:latin typeface="Calibri" panose="020F0502020204030204" pitchFamily="34" charset="0"/>
                        <a:cs typeface="Calibri" panose="020F0502020204030204" pitchFamily="34" charset="0"/>
                      </a:endParaRPr>
                    </a:p>
                  </a:txBody>
                  <a:tcPr/>
                </a:tc>
                <a:tc>
                  <a:txBody>
                    <a:bodyPr/>
                    <a:lstStyle/>
                    <a:p>
                      <a:endParaRPr lang="en-US" sz="1100">
                        <a:latin typeface="Calibri" panose="020F0502020204030204" pitchFamily="34" charset="0"/>
                        <a:cs typeface="Calibri" panose="020F0502020204030204" pitchFamily="34" charset="0"/>
                      </a:endParaRPr>
                    </a:p>
                  </a:txBody>
                  <a:tcPr/>
                </a:tc>
                <a:tc>
                  <a:txBody>
                    <a:bodyPr/>
                    <a:lstStyle/>
                    <a:p>
                      <a:endParaRPr lang="en-US" sz="1100">
                        <a:latin typeface="Calibri" panose="020F0502020204030204" pitchFamily="34" charset="0"/>
                        <a:cs typeface="Calibri" panose="020F0502020204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latin typeface="Calibri" panose="020F0502020204030204" pitchFamily="34" charset="0"/>
                          <a:cs typeface="Calibri" panose="020F0502020204030204" pitchFamily="34" charset="0"/>
                        </a:rPr>
                        <a:t>✔️</a:t>
                      </a:r>
                    </a:p>
                    <a:p>
                      <a:endParaRPr lang="en-US" sz="1100" dirty="0">
                        <a:latin typeface="Calibri" panose="020F0502020204030204" pitchFamily="34" charset="0"/>
                        <a:cs typeface="Calibri" panose="020F0502020204030204" pitchFamily="34" charset="0"/>
                      </a:endParaRPr>
                    </a:p>
                  </a:txBody>
                  <a:tcPr/>
                </a:tc>
                <a:tc>
                  <a:txBody>
                    <a:bodyPr/>
                    <a:lstStyle/>
                    <a:p>
                      <a:endParaRPr lang="en-US" sz="110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4120416726"/>
                  </a:ext>
                </a:extLst>
              </a:tr>
              <a:tr h="437614">
                <a:tc>
                  <a:txBody>
                    <a:bodyPr/>
                    <a:lstStyle/>
                    <a:p>
                      <a:r>
                        <a:rPr lang="en-US" sz="1100" b="1" dirty="0">
                          <a:latin typeface="Calibri" panose="020F0502020204030204" pitchFamily="34" charset="0"/>
                          <a:cs typeface="Calibri" panose="020F0502020204030204" pitchFamily="34" charset="0"/>
                        </a:rPr>
                        <a:t>SPRINGBOARD</a:t>
                      </a:r>
                    </a:p>
                  </a:txBody>
                  <a:tcPr/>
                </a:tc>
                <a:tc>
                  <a:txBody>
                    <a:bodyPr/>
                    <a:lstStyle/>
                    <a:p>
                      <a:endParaRPr lang="en-US" sz="1100">
                        <a:latin typeface="Calibri" panose="020F0502020204030204" pitchFamily="34" charset="0"/>
                        <a:cs typeface="Calibri" panose="020F0502020204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latin typeface="Calibri" panose="020F0502020204030204" pitchFamily="34" charset="0"/>
                          <a:cs typeface="Calibri" panose="020F0502020204030204" pitchFamily="34" charset="0"/>
                        </a:rPr>
                        <a:t>✔️</a:t>
                      </a:r>
                    </a:p>
                  </a:txBody>
                  <a:tcPr/>
                </a:tc>
                <a:tc>
                  <a:txBody>
                    <a:bodyPr/>
                    <a:lstStyle/>
                    <a:p>
                      <a:endParaRPr lang="en-US" sz="1100" dirty="0">
                        <a:latin typeface="Calibri" panose="020F0502020204030204" pitchFamily="34" charset="0"/>
                        <a:cs typeface="Calibri" panose="020F0502020204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latin typeface="Calibri" panose="020F0502020204030204" pitchFamily="34" charset="0"/>
                          <a:cs typeface="Calibri" panose="020F0502020204030204" pitchFamily="34" charset="0"/>
                        </a:rPr>
                        <a:t>✔️</a:t>
                      </a:r>
                    </a:p>
                    <a:p>
                      <a:r>
                        <a:rPr lang="en-US" sz="1100" dirty="0">
                          <a:latin typeface="Calibri" panose="020F0502020204030204" pitchFamily="34" charset="0"/>
                          <a:cs typeface="Calibri" panose="020F0502020204030204" pitchFamily="34" charset="0"/>
                        </a:rPr>
                        <a:t>QI </a:t>
                      </a:r>
                      <a:r>
                        <a:rPr lang="en-US" sz="1100" dirty="0" err="1">
                          <a:latin typeface="Calibri" panose="020F0502020204030204" pitchFamily="34" charset="0"/>
                          <a:cs typeface="Calibri" panose="020F0502020204030204" pitchFamily="34" charset="0"/>
                        </a:rPr>
                        <a:t>conf</a:t>
                      </a:r>
                      <a:endParaRPr lang="en-US" sz="1100" dirty="0">
                        <a:latin typeface="Calibri" panose="020F0502020204030204" pitchFamily="34" charset="0"/>
                        <a:cs typeface="Calibri" panose="020F0502020204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dirty="0">
                        <a:latin typeface="Calibri" panose="020F0502020204030204" pitchFamily="34" charset="0"/>
                        <a:cs typeface="Calibri" panose="020F0502020204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latin typeface="Calibri" panose="020F0502020204030204" pitchFamily="34" charset="0"/>
                          <a:cs typeface="Calibri" panose="020F0502020204030204" pitchFamily="34" charset="0"/>
                        </a:rPr>
                        <a:t>✔️</a:t>
                      </a:r>
                    </a:p>
                    <a:p>
                      <a:endParaRPr lang="en-US" sz="1100" dirty="0">
                        <a:latin typeface="Calibri" panose="020F0502020204030204" pitchFamily="34" charset="0"/>
                        <a:cs typeface="Calibri" panose="020F0502020204030204" pitchFamily="34" charset="0"/>
                      </a:endParaRPr>
                    </a:p>
                  </a:txBody>
                  <a:tcPr/>
                </a:tc>
                <a:tc>
                  <a:txBody>
                    <a:bodyPr/>
                    <a:lstStyle/>
                    <a:p>
                      <a:endParaRPr lang="en-US" sz="1100">
                        <a:latin typeface="Calibri" panose="020F0502020204030204" pitchFamily="34" charset="0"/>
                        <a:cs typeface="Calibri" panose="020F0502020204030204" pitchFamily="34" charset="0"/>
                      </a:endParaRPr>
                    </a:p>
                  </a:txBody>
                  <a:tcPr/>
                </a:tc>
                <a:tc>
                  <a:txBody>
                    <a:bodyPr/>
                    <a:lstStyle/>
                    <a:p>
                      <a:endParaRPr lang="en-US" sz="1100">
                        <a:latin typeface="Calibri" panose="020F0502020204030204" pitchFamily="34" charset="0"/>
                        <a:cs typeface="Calibri" panose="020F0502020204030204" pitchFamily="34" charset="0"/>
                      </a:endParaRPr>
                    </a:p>
                  </a:txBody>
                  <a:tcPr/>
                </a:tc>
                <a:tc>
                  <a:txBody>
                    <a:bodyPr/>
                    <a:lstStyle/>
                    <a:p>
                      <a:endParaRPr lang="en-US" sz="1100" dirty="0">
                        <a:latin typeface="Calibri" panose="020F0502020204030204" pitchFamily="34" charset="0"/>
                        <a:cs typeface="Calibri" panose="020F0502020204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latin typeface="Calibri" panose="020F0502020204030204" pitchFamily="34" charset="0"/>
                          <a:cs typeface="Calibri" panose="020F050202020403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latin typeface="Calibri" panose="020F0502020204030204" pitchFamily="34" charset="0"/>
                          <a:cs typeface="Calibri" panose="020F0502020204030204" pitchFamily="34" charset="0"/>
                        </a:rPr>
                        <a:t>✔️</a:t>
                      </a:r>
                    </a:p>
                    <a:p>
                      <a:endParaRPr lang="en-US" sz="1100" dirty="0">
                        <a:latin typeface="Calibri" panose="020F0502020204030204" pitchFamily="34" charset="0"/>
                        <a:cs typeface="Calibri" panose="020F0502020204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latin typeface="Calibri" panose="020F0502020204030204" pitchFamily="34" charset="0"/>
                          <a:cs typeface="Calibri" panose="020F0502020204030204" pitchFamily="34" charset="0"/>
                        </a:rPr>
                        <a:t>✔️</a:t>
                      </a:r>
                    </a:p>
                  </a:txBody>
                  <a:tcPr/>
                </a:tc>
                <a:tc>
                  <a:txBody>
                    <a:bodyPr/>
                    <a:lstStyle/>
                    <a:p>
                      <a:endParaRPr lang="en-US" sz="11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853090796"/>
                  </a:ext>
                </a:extLst>
              </a:tr>
              <a:tr h="465895">
                <a:tc>
                  <a:txBody>
                    <a:bodyPr/>
                    <a:lstStyle/>
                    <a:p>
                      <a:r>
                        <a:rPr lang="en-US" sz="1100" b="1" dirty="0">
                          <a:latin typeface="Calibri" panose="020F0502020204030204" pitchFamily="34" charset="0"/>
                          <a:cs typeface="Calibri" panose="020F0502020204030204" pitchFamily="34" charset="0"/>
                        </a:rPr>
                        <a:t>COMMUNITY</a:t>
                      </a:r>
                    </a:p>
                  </a:txBody>
                  <a:tcPr/>
                </a:tc>
                <a:tc>
                  <a:txBody>
                    <a:bodyPr/>
                    <a:lstStyle/>
                    <a:p>
                      <a:r>
                        <a:rPr lang="en-US" sz="1100" dirty="0">
                          <a:latin typeface="Calibri" panose="020F0502020204030204" pitchFamily="34" charset="0"/>
                          <a:cs typeface="Calibri" panose="020F0502020204030204" pitchFamily="34" charset="0"/>
                        </a:rPr>
                        <a:t>tbc</a:t>
                      </a:r>
                    </a:p>
                  </a:txBody>
                  <a:tcPr/>
                </a:tc>
                <a:tc>
                  <a:txBody>
                    <a:bodyPr/>
                    <a:lstStyle/>
                    <a:p>
                      <a:endParaRPr lang="en-US" sz="1100" dirty="0">
                        <a:latin typeface="Calibri" panose="020F0502020204030204" pitchFamily="34" charset="0"/>
                        <a:cs typeface="Calibri" panose="020F0502020204030204" pitchFamily="34" charset="0"/>
                      </a:endParaRPr>
                    </a:p>
                  </a:txBody>
                  <a:tcPr/>
                </a:tc>
                <a:tc>
                  <a:txBody>
                    <a:bodyPr/>
                    <a:lstStyle/>
                    <a:p>
                      <a:endParaRPr lang="en-US" sz="1100" dirty="0">
                        <a:latin typeface="Calibri" panose="020F0502020204030204" pitchFamily="34" charset="0"/>
                        <a:cs typeface="Calibri" panose="020F0502020204030204" pitchFamily="34" charset="0"/>
                      </a:endParaRPr>
                    </a:p>
                  </a:txBody>
                  <a:tcPr/>
                </a:tc>
                <a:tc>
                  <a:txBody>
                    <a:bodyPr/>
                    <a:lstStyle/>
                    <a:p>
                      <a:endParaRPr lang="en-US" sz="1100">
                        <a:latin typeface="Calibri" panose="020F0502020204030204" pitchFamily="34" charset="0"/>
                        <a:cs typeface="Calibri" panose="020F0502020204030204" pitchFamily="34" charset="0"/>
                      </a:endParaRPr>
                    </a:p>
                  </a:txBody>
                  <a:tcPr/>
                </a:tc>
                <a:tc>
                  <a:txBody>
                    <a:bodyPr/>
                    <a:lstStyle/>
                    <a:p>
                      <a:endParaRPr lang="en-US" sz="1100">
                        <a:latin typeface="Calibri" panose="020F0502020204030204" pitchFamily="34" charset="0"/>
                        <a:cs typeface="Calibri" panose="020F0502020204030204" pitchFamily="34" charset="0"/>
                      </a:endParaRPr>
                    </a:p>
                  </a:txBody>
                  <a:tcPr/>
                </a:tc>
                <a:tc>
                  <a:txBody>
                    <a:bodyPr/>
                    <a:lstStyle/>
                    <a:p>
                      <a:endParaRPr lang="en-US" sz="1100">
                        <a:latin typeface="Calibri" panose="020F0502020204030204" pitchFamily="34" charset="0"/>
                        <a:cs typeface="Calibri" panose="020F0502020204030204" pitchFamily="34" charset="0"/>
                      </a:endParaRPr>
                    </a:p>
                  </a:txBody>
                  <a:tcPr/>
                </a:tc>
                <a:tc>
                  <a:txBody>
                    <a:bodyPr/>
                    <a:lstStyle/>
                    <a:p>
                      <a:endParaRPr lang="en-US" sz="1100">
                        <a:latin typeface="Calibri" panose="020F0502020204030204" pitchFamily="34" charset="0"/>
                        <a:cs typeface="Calibri" panose="020F0502020204030204" pitchFamily="34" charset="0"/>
                      </a:endParaRPr>
                    </a:p>
                  </a:txBody>
                  <a:tcPr/>
                </a:tc>
                <a:tc>
                  <a:txBody>
                    <a:bodyPr/>
                    <a:lstStyle/>
                    <a:p>
                      <a:endParaRPr lang="en-US" sz="1100">
                        <a:latin typeface="Calibri" panose="020F0502020204030204" pitchFamily="34" charset="0"/>
                        <a:cs typeface="Calibri" panose="020F0502020204030204" pitchFamily="34" charset="0"/>
                      </a:endParaRPr>
                    </a:p>
                  </a:txBody>
                  <a:tcPr/>
                </a:tc>
                <a:tc>
                  <a:txBody>
                    <a:bodyPr/>
                    <a:lstStyle/>
                    <a:p>
                      <a:endParaRPr lang="en-US" sz="1100">
                        <a:latin typeface="Calibri" panose="020F0502020204030204" pitchFamily="34" charset="0"/>
                        <a:cs typeface="Calibri" panose="020F0502020204030204" pitchFamily="34" charset="0"/>
                      </a:endParaRPr>
                    </a:p>
                  </a:txBody>
                  <a:tcPr/>
                </a:tc>
                <a:tc>
                  <a:txBody>
                    <a:bodyPr/>
                    <a:lstStyle/>
                    <a:p>
                      <a:endParaRPr lang="en-US" sz="1100">
                        <a:latin typeface="Calibri" panose="020F0502020204030204" pitchFamily="34" charset="0"/>
                        <a:cs typeface="Calibri" panose="020F0502020204030204" pitchFamily="34" charset="0"/>
                      </a:endParaRPr>
                    </a:p>
                  </a:txBody>
                  <a:tcPr/>
                </a:tc>
                <a:tc>
                  <a:txBody>
                    <a:bodyPr/>
                    <a:lstStyle/>
                    <a:p>
                      <a:endParaRPr lang="en-US" sz="1100">
                        <a:latin typeface="Calibri" panose="020F0502020204030204" pitchFamily="34" charset="0"/>
                        <a:cs typeface="Calibri" panose="020F0502020204030204" pitchFamily="34" charset="0"/>
                      </a:endParaRPr>
                    </a:p>
                  </a:txBody>
                  <a:tcPr/>
                </a:tc>
                <a:tc>
                  <a:txBody>
                    <a:bodyPr/>
                    <a:lstStyle/>
                    <a:p>
                      <a:endParaRPr lang="en-US" sz="110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610531738"/>
                  </a:ext>
                </a:extLst>
              </a:tr>
              <a:tr h="465895">
                <a:tc>
                  <a:txBody>
                    <a:bodyPr/>
                    <a:lstStyle/>
                    <a:p>
                      <a:r>
                        <a:rPr lang="en-US" sz="1100" b="1" dirty="0">
                          <a:latin typeface="Calibri" panose="020F0502020204030204" pitchFamily="34" charset="0"/>
                          <a:cs typeface="Calibri" panose="020F0502020204030204" pitchFamily="34" charset="0"/>
                        </a:rPr>
                        <a:t>TEAMTALK</a:t>
                      </a:r>
                    </a:p>
                  </a:txBody>
                  <a:tcPr/>
                </a:tc>
                <a:tc>
                  <a:txBody>
                    <a:bodyPr/>
                    <a:lstStyle/>
                    <a:p>
                      <a:endParaRPr lang="en-US" sz="1100">
                        <a:latin typeface="Calibri" panose="020F0502020204030204" pitchFamily="34" charset="0"/>
                        <a:cs typeface="Calibri" panose="020F0502020204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latin typeface="Calibri" panose="020F0502020204030204" pitchFamily="34" charset="0"/>
                          <a:cs typeface="Calibri" panose="020F0502020204030204" pitchFamily="34" charset="0"/>
                        </a:rPr>
                        <a:t>✔️</a:t>
                      </a:r>
                    </a:p>
                  </a:txBody>
                  <a:tcPr/>
                </a:tc>
                <a:tc>
                  <a:txBody>
                    <a:bodyPr/>
                    <a:lstStyle/>
                    <a:p>
                      <a:endParaRPr lang="en-US" sz="1100">
                        <a:latin typeface="Calibri" panose="020F0502020204030204" pitchFamily="34" charset="0"/>
                        <a:cs typeface="Calibri" panose="020F0502020204030204" pitchFamily="34" charset="0"/>
                      </a:endParaRPr>
                    </a:p>
                  </a:txBody>
                  <a:tcPr/>
                </a:tc>
                <a:tc>
                  <a:txBody>
                    <a:bodyPr/>
                    <a:lstStyle/>
                    <a:p>
                      <a:endParaRPr lang="en-US" sz="1100">
                        <a:latin typeface="Calibri" panose="020F0502020204030204" pitchFamily="34" charset="0"/>
                        <a:cs typeface="Calibri" panose="020F0502020204030204" pitchFamily="34" charset="0"/>
                      </a:endParaRPr>
                    </a:p>
                  </a:txBody>
                  <a:tcPr/>
                </a:tc>
                <a:tc>
                  <a:txBody>
                    <a:bodyPr/>
                    <a:lstStyle/>
                    <a:p>
                      <a:endParaRPr lang="en-US" sz="1100">
                        <a:latin typeface="Calibri" panose="020F0502020204030204" pitchFamily="34" charset="0"/>
                        <a:cs typeface="Calibri" panose="020F0502020204030204" pitchFamily="34" charset="0"/>
                      </a:endParaRPr>
                    </a:p>
                  </a:txBody>
                  <a:tcPr/>
                </a:tc>
                <a:tc>
                  <a:txBody>
                    <a:bodyPr/>
                    <a:lstStyle/>
                    <a:p>
                      <a:endParaRPr lang="en-US" sz="1100">
                        <a:latin typeface="Calibri" panose="020F0502020204030204" pitchFamily="34" charset="0"/>
                        <a:cs typeface="Calibri" panose="020F0502020204030204" pitchFamily="34" charset="0"/>
                      </a:endParaRPr>
                    </a:p>
                  </a:txBody>
                  <a:tcPr/>
                </a:tc>
                <a:tc>
                  <a:txBody>
                    <a:bodyPr/>
                    <a:lstStyle/>
                    <a:p>
                      <a:r>
                        <a:rPr lang="en-US" sz="1100" dirty="0">
                          <a:latin typeface="Calibri" panose="020F0502020204030204" pitchFamily="34" charset="0"/>
                          <a:cs typeface="Calibri" panose="020F0502020204030204" pitchFamily="34" charset="0"/>
                        </a:rPr>
                        <a:t>✔️</a:t>
                      </a:r>
                    </a:p>
                  </a:txBody>
                  <a:tcPr/>
                </a:tc>
                <a:tc>
                  <a:txBody>
                    <a:bodyPr/>
                    <a:lstStyle/>
                    <a:p>
                      <a:endParaRPr lang="en-US" sz="1100">
                        <a:latin typeface="Calibri" panose="020F0502020204030204" pitchFamily="34" charset="0"/>
                        <a:cs typeface="Calibri" panose="020F0502020204030204" pitchFamily="34" charset="0"/>
                      </a:endParaRPr>
                    </a:p>
                  </a:txBody>
                  <a:tcPr/>
                </a:tc>
                <a:tc>
                  <a:txBody>
                    <a:bodyPr/>
                    <a:lstStyle/>
                    <a:p>
                      <a:endParaRPr lang="en-US" sz="1100">
                        <a:latin typeface="Calibri" panose="020F0502020204030204" pitchFamily="34" charset="0"/>
                        <a:cs typeface="Calibri" panose="020F0502020204030204" pitchFamily="34" charset="0"/>
                      </a:endParaRPr>
                    </a:p>
                  </a:txBody>
                  <a:tcPr/>
                </a:tc>
                <a:tc>
                  <a:txBody>
                    <a:bodyPr/>
                    <a:lstStyle/>
                    <a:p>
                      <a:endParaRPr lang="en-US" sz="1100">
                        <a:latin typeface="Calibri" panose="020F0502020204030204" pitchFamily="34" charset="0"/>
                        <a:cs typeface="Calibri" panose="020F0502020204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latin typeface="Calibri" panose="020F0502020204030204" pitchFamily="34" charset="0"/>
                          <a:cs typeface="Calibri" panose="020F0502020204030204" pitchFamily="34" charset="0"/>
                        </a:rPr>
                        <a:t>✔️</a:t>
                      </a:r>
                    </a:p>
                  </a:txBody>
                  <a:tcPr/>
                </a:tc>
                <a:tc>
                  <a:txBody>
                    <a:bodyPr/>
                    <a:lstStyle/>
                    <a:p>
                      <a:endParaRPr lang="en-US" sz="11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085737593"/>
                  </a:ext>
                </a:extLst>
              </a:tr>
              <a:tr h="465895">
                <a:tc>
                  <a:txBody>
                    <a:bodyPr/>
                    <a:lstStyle/>
                    <a:p>
                      <a:r>
                        <a:rPr lang="en-US" sz="1100" b="1" dirty="0">
                          <a:latin typeface="Calibri" panose="020F0502020204030204" pitchFamily="34" charset="0"/>
                          <a:cs typeface="Calibri" panose="020F0502020204030204" pitchFamily="34" charset="0"/>
                        </a:rPr>
                        <a:t>MATERNITY</a:t>
                      </a:r>
                    </a:p>
                  </a:txBody>
                  <a:tcPr/>
                </a:tc>
                <a:tc>
                  <a:txBody>
                    <a:bodyPr/>
                    <a:lstStyle/>
                    <a:p>
                      <a:endParaRPr lang="en-US" sz="1100">
                        <a:latin typeface="Calibri" panose="020F0502020204030204" pitchFamily="34" charset="0"/>
                        <a:cs typeface="Calibri" panose="020F0502020204030204" pitchFamily="34" charset="0"/>
                      </a:endParaRPr>
                    </a:p>
                  </a:txBody>
                  <a:tcPr/>
                </a:tc>
                <a:tc>
                  <a:txBody>
                    <a:bodyPr/>
                    <a:lstStyle/>
                    <a:p>
                      <a:endParaRPr lang="en-US" sz="1100" dirty="0">
                        <a:latin typeface="Calibri" panose="020F0502020204030204" pitchFamily="34" charset="0"/>
                        <a:cs typeface="Calibri" panose="020F0502020204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latin typeface="Calibri" panose="020F0502020204030204" pitchFamily="34" charset="0"/>
                          <a:cs typeface="Calibri" panose="020F0502020204030204" pitchFamily="34" charset="0"/>
                        </a:rPr>
                        <a:t>✔️</a:t>
                      </a:r>
                    </a:p>
                  </a:txBody>
                  <a:tcPr/>
                </a:tc>
                <a:tc>
                  <a:txBody>
                    <a:bodyPr/>
                    <a:lstStyle/>
                    <a:p>
                      <a:endParaRPr lang="en-US" sz="1100" dirty="0">
                        <a:latin typeface="Calibri" panose="020F0502020204030204" pitchFamily="34" charset="0"/>
                        <a:cs typeface="Calibri" panose="020F0502020204030204" pitchFamily="34" charset="0"/>
                      </a:endParaRPr>
                    </a:p>
                  </a:txBody>
                  <a:tcPr/>
                </a:tc>
                <a:tc>
                  <a:txBody>
                    <a:bodyPr/>
                    <a:lstStyle/>
                    <a:p>
                      <a:endParaRPr lang="en-US" sz="1100" dirty="0">
                        <a:latin typeface="Calibri" panose="020F0502020204030204" pitchFamily="34" charset="0"/>
                        <a:cs typeface="Calibri" panose="020F0502020204030204" pitchFamily="34" charset="0"/>
                      </a:endParaRPr>
                    </a:p>
                  </a:txBody>
                  <a:tcPr/>
                </a:tc>
                <a:tc>
                  <a:txBody>
                    <a:bodyPr/>
                    <a:lstStyle/>
                    <a:p>
                      <a:endParaRPr lang="en-US" sz="1100">
                        <a:latin typeface="Calibri" panose="020F0502020204030204" pitchFamily="34" charset="0"/>
                        <a:cs typeface="Calibri" panose="020F0502020204030204" pitchFamily="34" charset="0"/>
                      </a:endParaRPr>
                    </a:p>
                  </a:txBody>
                  <a:tcPr/>
                </a:tc>
                <a:tc>
                  <a:txBody>
                    <a:bodyPr/>
                    <a:lstStyle/>
                    <a:p>
                      <a:endParaRPr lang="en-US" sz="1100">
                        <a:latin typeface="Calibri" panose="020F0502020204030204" pitchFamily="34" charset="0"/>
                        <a:cs typeface="Calibri" panose="020F0502020204030204" pitchFamily="34" charset="0"/>
                      </a:endParaRPr>
                    </a:p>
                  </a:txBody>
                  <a:tcPr/>
                </a:tc>
                <a:tc>
                  <a:txBody>
                    <a:bodyPr/>
                    <a:lstStyle/>
                    <a:p>
                      <a:endParaRPr lang="en-US" sz="1100">
                        <a:latin typeface="Calibri" panose="020F0502020204030204" pitchFamily="34" charset="0"/>
                        <a:cs typeface="Calibri" panose="020F0502020204030204" pitchFamily="34" charset="0"/>
                      </a:endParaRPr>
                    </a:p>
                  </a:txBody>
                  <a:tcPr/>
                </a:tc>
                <a:tc>
                  <a:txBody>
                    <a:bodyPr/>
                    <a:lstStyle/>
                    <a:p>
                      <a:endParaRPr lang="en-US" sz="1100">
                        <a:latin typeface="Calibri" panose="020F0502020204030204" pitchFamily="34" charset="0"/>
                        <a:cs typeface="Calibri" panose="020F0502020204030204" pitchFamily="34" charset="0"/>
                      </a:endParaRPr>
                    </a:p>
                  </a:txBody>
                  <a:tcPr/>
                </a:tc>
                <a:tc>
                  <a:txBody>
                    <a:bodyPr/>
                    <a:lstStyle/>
                    <a:p>
                      <a:endParaRPr lang="en-US" sz="1100">
                        <a:latin typeface="Calibri" panose="020F0502020204030204" pitchFamily="34" charset="0"/>
                        <a:cs typeface="Calibri" panose="020F0502020204030204" pitchFamily="34" charset="0"/>
                      </a:endParaRPr>
                    </a:p>
                  </a:txBody>
                  <a:tcPr/>
                </a:tc>
                <a:tc>
                  <a:txBody>
                    <a:bodyPr/>
                    <a:lstStyle/>
                    <a:p>
                      <a:endParaRPr lang="en-US" sz="1100" dirty="0">
                        <a:latin typeface="Calibri" panose="020F0502020204030204" pitchFamily="34" charset="0"/>
                        <a:cs typeface="Calibri" panose="020F0502020204030204" pitchFamily="34" charset="0"/>
                      </a:endParaRPr>
                    </a:p>
                  </a:txBody>
                  <a:tcPr/>
                </a:tc>
                <a:tc>
                  <a:txBody>
                    <a:bodyPr/>
                    <a:lstStyle/>
                    <a:p>
                      <a:endParaRPr lang="en-US" sz="110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605149884"/>
                  </a:ext>
                </a:extLst>
              </a:tr>
              <a:tr h="465895">
                <a:tc>
                  <a:txBody>
                    <a:bodyPr/>
                    <a:lstStyle/>
                    <a:p>
                      <a:r>
                        <a:rPr lang="en-US" sz="1100" b="1" dirty="0">
                          <a:latin typeface="Calibri" panose="020F0502020204030204" pitchFamily="34" charset="0"/>
                          <a:cs typeface="Calibri" panose="020F0502020204030204" pitchFamily="34" charset="0"/>
                        </a:rPr>
                        <a:t>SPONSORSHIP</a:t>
                      </a:r>
                    </a:p>
                  </a:txBody>
                  <a:tcPr/>
                </a:tc>
                <a:tc>
                  <a:txBody>
                    <a:bodyPr/>
                    <a:lstStyle/>
                    <a:p>
                      <a:endParaRPr lang="en-US" sz="1100">
                        <a:latin typeface="Calibri" panose="020F0502020204030204" pitchFamily="34" charset="0"/>
                        <a:cs typeface="Calibri" panose="020F0502020204030204" pitchFamily="34" charset="0"/>
                      </a:endParaRPr>
                    </a:p>
                  </a:txBody>
                  <a:tcPr/>
                </a:tc>
                <a:tc>
                  <a:txBody>
                    <a:bodyPr/>
                    <a:lstStyle/>
                    <a:p>
                      <a:endParaRPr lang="en-US" sz="1100" dirty="0">
                        <a:latin typeface="Calibri" panose="020F0502020204030204" pitchFamily="34" charset="0"/>
                        <a:cs typeface="Calibri" panose="020F0502020204030204" pitchFamily="34" charset="0"/>
                      </a:endParaRPr>
                    </a:p>
                  </a:txBody>
                  <a:tcPr/>
                </a:tc>
                <a:tc>
                  <a:txBody>
                    <a:bodyPr/>
                    <a:lstStyle/>
                    <a:p>
                      <a:endParaRPr lang="en-US" sz="1100">
                        <a:latin typeface="Calibri" panose="020F0502020204030204" pitchFamily="34" charset="0"/>
                        <a:cs typeface="Calibri" panose="020F0502020204030204" pitchFamily="34" charset="0"/>
                      </a:endParaRPr>
                    </a:p>
                  </a:txBody>
                  <a:tcPr/>
                </a:tc>
                <a:tc>
                  <a:txBody>
                    <a:bodyPr/>
                    <a:lstStyle/>
                    <a:p>
                      <a:endParaRPr lang="en-US" sz="1100">
                        <a:latin typeface="Calibri" panose="020F0502020204030204" pitchFamily="34" charset="0"/>
                        <a:cs typeface="Calibri" panose="020F0502020204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latin typeface="Calibri" panose="020F0502020204030204" pitchFamily="34" charset="0"/>
                          <a:cs typeface="Calibri" panose="020F0502020204030204" pitchFamily="34" charset="0"/>
                        </a:rPr>
                        <a:t>✔️</a:t>
                      </a:r>
                    </a:p>
                  </a:txBody>
                  <a:tcPr/>
                </a:tc>
                <a:tc>
                  <a:txBody>
                    <a:bodyPr/>
                    <a:lstStyle/>
                    <a:p>
                      <a:endParaRPr lang="en-US" sz="1100">
                        <a:latin typeface="Calibri" panose="020F0502020204030204" pitchFamily="34" charset="0"/>
                        <a:cs typeface="Calibri" panose="020F0502020204030204" pitchFamily="34" charset="0"/>
                      </a:endParaRPr>
                    </a:p>
                  </a:txBody>
                  <a:tcPr/>
                </a:tc>
                <a:tc>
                  <a:txBody>
                    <a:bodyPr/>
                    <a:lstStyle/>
                    <a:p>
                      <a:endParaRPr lang="en-US" sz="1100">
                        <a:latin typeface="Calibri" panose="020F0502020204030204" pitchFamily="34" charset="0"/>
                        <a:cs typeface="Calibri" panose="020F0502020204030204" pitchFamily="34" charset="0"/>
                      </a:endParaRPr>
                    </a:p>
                  </a:txBody>
                  <a:tcPr/>
                </a:tc>
                <a:tc>
                  <a:txBody>
                    <a:bodyPr/>
                    <a:lstStyle/>
                    <a:p>
                      <a:endParaRPr lang="en-US" sz="1100">
                        <a:latin typeface="Calibri" panose="020F0502020204030204" pitchFamily="34" charset="0"/>
                        <a:cs typeface="Calibri" panose="020F0502020204030204" pitchFamily="34" charset="0"/>
                      </a:endParaRPr>
                    </a:p>
                  </a:txBody>
                  <a:tcPr/>
                </a:tc>
                <a:tc>
                  <a:txBody>
                    <a:bodyPr/>
                    <a:lstStyle/>
                    <a:p>
                      <a:endParaRPr lang="en-US" sz="1100" dirty="0">
                        <a:latin typeface="Calibri" panose="020F0502020204030204" pitchFamily="34" charset="0"/>
                        <a:cs typeface="Calibri" panose="020F0502020204030204" pitchFamily="34" charset="0"/>
                      </a:endParaRPr>
                    </a:p>
                  </a:txBody>
                  <a:tcPr/>
                </a:tc>
                <a:tc>
                  <a:txBody>
                    <a:bodyPr/>
                    <a:lstStyle/>
                    <a:p>
                      <a:endParaRPr lang="en-US" sz="1100" dirty="0">
                        <a:latin typeface="Calibri" panose="020F0502020204030204" pitchFamily="34" charset="0"/>
                        <a:cs typeface="Calibri" panose="020F0502020204030204" pitchFamily="34" charset="0"/>
                      </a:endParaRPr>
                    </a:p>
                  </a:txBody>
                  <a:tcPr/>
                </a:tc>
                <a:tc>
                  <a:txBody>
                    <a:bodyPr/>
                    <a:lstStyle/>
                    <a:p>
                      <a:endParaRPr lang="en-US" sz="1100">
                        <a:latin typeface="Calibri" panose="020F0502020204030204" pitchFamily="34" charset="0"/>
                        <a:cs typeface="Calibri" panose="020F0502020204030204" pitchFamily="34" charset="0"/>
                      </a:endParaRPr>
                    </a:p>
                  </a:txBody>
                  <a:tcPr/>
                </a:tc>
                <a:tc>
                  <a:txBody>
                    <a:bodyPr/>
                    <a:lstStyle/>
                    <a:p>
                      <a:endParaRPr lang="en-US" sz="11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066252301"/>
                  </a:ext>
                </a:extLst>
              </a:tr>
            </a:tbl>
          </a:graphicData>
        </a:graphic>
      </p:graphicFrame>
      <p:pic>
        <p:nvPicPr>
          <p:cNvPr id="5" name="Picture 4" descr="A close up of a sign&#13;&#10;&#13;&#10;Description automatically generated">
            <a:extLst>
              <a:ext uri="{FF2B5EF4-FFF2-40B4-BE49-F238E27FC236}">
                <a16:creationId xmlns:a16="http://schemas.microsoft.com/office/drawing/2014/main" id="{34F4DA2D-C9C5-9247-8EE5-3D07C9323F39}"/>
              </a:ext>
            </a:extLst>
          </p:cNvPr>
          <p:cNvPicPr>
            <a:picLocks noChangeAspect="1"/>
          </p:cNvPicPr>
          <p:nvPr/>
        </p:nvPicPr>
        <p:blipFill>
          <a:blip r:embed="rId2"/>
          <a:stretch>
            <a:fillRect/>
          </a:stretch>
        </p:blipFill>
        <p:spPr>
          <a:xfrm>
            <a:off x="8260080" y="137001"/>
            <a:ext cx="721614" cy="651457"/>
          </a:xfrm>
          <a:prstGeom prst="rect">
            <a:avLst/>
          </a:prstGeom>
        </p:spPr>
      </p:pic>
      <p:sp>
        <p:nvSpPr>
          <p:cNvPr id="6" name="Slide Number Placeholder 5">
            <a:extLst>
              <a:ext uri="{FF2B5EF4-FFF2-40B4-BE49-F238E27FC236}">
                <a16:creationId xmlns:a16="http://schemas.microsoft.com/office/drawing/2014/main" id="{44249396-F878-4346-89B8-E147A87FF138}"/>
              </a:ext>
            </a:extLst>
          </p:cNvPr>
          <p:cNvSpPr>
            <a:spLocks noGrp="1"/>
          </p:cNvSpPr>
          <p:nvPr>
            <p:ph type="sldNum" sz="quarter" idx="12"/>
          </p:nvPr>
        </p:nvSpPr>
        <p:spPr/>
        <p:txBody>
          <a:bodyPr/>
          <a:lstStyle/>
          <a:p>
            <a:pPr>
              <a:defRPr/>
            </a:pPr>
            <a:fld id="{6530AFDF-F600-CC4A-A0EC-7FFB1C4B99FD}" type="slidenum">
              <a:rPr lang="en-GB" altLang="en-US" smtClean="0"/>
              <a:pPr>
                <a:defRPr/>
              </a:pPr>
              <a:t>42</a:t>
            </a:fld>
            <a:endParaRPr lang="en-GB" altLang="en-US"/>
          </a:p>
        </p:txBody>
      </p:sp>
    </p:spTree>
    <p:extLst>
      <p:ext uri="{BB962C8B-B14F-4D97-AF65-F5344CB8AC3E}">
        <p14:creationId xmlns:p14="http://schemas.microsoft.com/office/powerpoint/2010/main" val="30506978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9AC9F-597B-1442-8FFA-54C50C5D4019}"/>
              </a:ext>
            </a:extLst>
          </p:cNvPr>
          <p:cNvSpPr>
            <a:spLocks noGrp="1"/>
          </p:cNvSpPr>
          <p:nvPr>
            <p:ph type="title"/>
          </p:nvPr>
        </p:nvSpPr>
        <p:spPr>
          <a:xfrm>
            <a:off x="194310" y="609599"/>
            <a:ext cx="8515350" cy="727710"/>
          </a:xfrm>
        </p:spPr>
        <p:txBody>
          <a:bodyPr/>
          <a:lstStyle/>
          <a:p>
            <a:r>
              <a:rPr lang="en-US" sz="4000" b="1" dirty="0">
                <a:latin typeface="Calibri" panose="020F0502020204030204" pitchFamily="34" charset="0"/>
                <a:cs typeface="Calibri" panose="020F0502020204030204" pitchFamily="34" charset="0"/>
              </a:rPr>
              <a:t>Why the charity’s work has increased</a:t>
            </a:r>
          </a:p>
        </p:txBody>
      </p:sp>
      <p:sp>
        <p:nvSpPr>
          <p:cNvPr id="3" name="Content Placeholder 2">
            <a:extLst>
              <a:ext uri="{FF2B5EF4-FFF2-40B4-BE49-F238E27FC236}">
                <a16:creationId xmlns:a16="http://schemas.microsoft.com/office/drawing/2014/main" id="{6D9998D6-D4E0-6A4C-9955-AF4275CAB594}"/>
              </a:ext>
            </a:extLst>
          </p:cNvPr>
          <p:cNvSpPr>
            <a:spLocks noGrp="1"/>
          </p:cNvSpPr>
          <p:nvPr>
            <p:ph idx="1"/>
          </p:nvPr>
        </p:nvSpPr>
        <p:spPr>
          <a:xfrm>
            <a:off x="274320" y="1523999"/>
            <a:ext cx="8675370" cy="5091113"/>
          </a:xfrm>
        </p:spPr>
        <p:txBody>
          <a:bodyPr/>
          <a:lstStyle/>
          <a:p>
            <a:pPr marL="0" indent="0">
              <a:buNone/>
            </a:pPr>
            <a:r>
              <a:rPr lang="en-US" sz="2400" dirty="0">
                <a:latin typeface="Calibri" panose="020F0502020204030204" pitchFamily="34" charset="0"/>
                <a:cs typeface="Calibri" panose="020F0502020204030204" pitchFamily="34" charset="0"/>
              </a:rPr>
              <a:t>The work that started in 2009 has become increasingly relevant with</a:t>
            </a:r>
          </a:p>
          <a:p>
            <a:pPr marL="0" indent="0">
              <a:buNone/>
            </a:pPr>
            <a:endParaRPr lang="en-US" sz="1000" dirty="0">
              <a:latin typeface="Calibri" panose="020F0502020204030204" pitchFamily="34" charset="0"/>
              <a:cs typeface="Calibri" panose="020F0502020204030204" pitchFamily="34" charset="0"/>
            </a:endParaRPr>
          </a:p>
          <a:p>
            <a:r>
              <a:rPr lang="en-US" sz="2000" dirty="0">
                <a:latin typeface="Calibri" panose="020F0502020204030204" pitchFamily="34" charset="0"/>
                <a:cs typeface="Calibri" panose="020F0502020204030204" pitchFamily="34" charset="0"/>
              </a:rPr>
              <a:t>the rise of trauma as a major cause of mortality and disability (WHO)</a:t>
            </a:r>
          </a:p>
          <a:p>
            <a:r>
              <a:rPr lang="en-US" sz="2000" dirty="0">
                <a:latin typeface="Calibri" panose="020F0502020204030204" pitchFamily="34" charset="0"/>
                <a:cs typeface="Calibri" panose="020F0502020204030204" pitchFamily="34" charset="0"/>
              </a:rPr>
              <a:t>the recognition of access to surgery as a serious global issue (the Lancet Commission on Global Surgery and the subsequent G4A alliance)</a:t>
            </a:r>
          </a:p>
          <a:p>
            <a:r>
              <a:rPr lang="en-US" sz="2000" dirty="0">
                <a:latin typeface="Calibri" panose="020F0502020204030204" pitchFamily="34" charset="0"/>
                <a:cs typeface="Calibri" panose="020F0502020204030204" pitchFamily="34" charset="0"/>
              </a:rPr>
              <a:t>the evidence that failure to </a:t>
            </a:r>
            <a:r>
              <a:rPr lang="en-US" sz="2000" dirty="0" err="1">
                <a:latin typeface="Calibri" panose="020F0502020204030204" pitchFamily="34" charset="0"/>
                <a:cs typeface="Calibri" panose="020F0502020204030204" pitchFamily="34" charset="0"/>
              </a:rPr>
              <a:t>recognise</a:t>
            </a:r>
            <a:r>
              <a:rPr lang="en-US" sz="2000" dirty="0">
                <a:latin typeface="Calibri" panose="020F0502020204030204" pitchFamily="34" charset="0"/>
                <a:cs typeface="Calibri" panose="020F0502020204030204" pitchFamily="34" charset="0"/>
              </a:rPr>
              <a:t> physiological deterioration is a major cause of death after surgery (African Surgical Outcomes Study)</a:t>
            </a:r>
          </a:p>
          <a:p>
            <a:r>
              <a:rPr lang="en-US" sz="2000" dirty="0">
                <a:latin typeface="Calibri" panose="020F0502020204030204" pitchFamily="34" charset="0"/>
                <a:cs typeface="Calibri" panose="020F0502020204030204" pitchFamily="34" charset="0"/>
              </a:rPr>
              <a:t>the recognition of health inequalities as a major determinant of health (WHO, Marmot)</a:t>
            </a:r>
          </a:p>
          <a:p>
            <a:r>
              <a:rPr lang="en-US" sz="2000" dirty="0">
                <a:latin typeface="Calibri" panose="020F0502020204030204" pitchFamily="34" charset="0"/>
                <a:cs typeface="Calibri" panose="020F0502020204030204" pitchFamily="34" charset="0"/>
              </a:rPr>
              <a:t>the recognition of the fundamental need to address health systems as well as clinical education (Lancet Commission on High Quality Health Systems, WHO/World Bank Report 2018)</a:t>
            </a:r>
          </a:p>
          <a:p>
            <a:endParaRPr lang="en-US" sz="1400" dirty="0">
              <a:latin typeface="Calibri" panose="020F0502020204030204" pitchFamily="34" charset="0"/>
              <a:cs typeface="Calibri" panose="020F0502020204030204" pitchFamily="34" charset="0"/>
            </a:endParaRPr>
          </a:p>
          <a:p>
            <a:pPr marL="0" indent="0" algn="ctr">
              <a:buNone/>
            </a:pPr>
            <a:r>
              <a:rPr lang="en-US" sz="2000" b="1" dirty="0">
                <a:solidFill>
                  <a:srgbClr val="FF0000"/>
                </a:solidFill>
                <a:latin typeface="Calibri" panose="020F0502020204030204" pitchFamily="34" charset="0"/>
                <a:cs typeface="Calibri" panose="020F0502020204030204" pitchFamily="34" charset="0"/>
              </a:rPr>
              <a:t>ALL OF THESE AREAS HAVE BEEN KEY FOCUS AREAS FOR THE CHARITY AND HAVE INFORMED ITS PURPOSE, VISION AND VALUES</a:t>
            </a:r>
          </a:p>
          <a:p>
            <a:endParaRPr lang="en-US" sz="2800" dirty="0">
              <a:latin typeface="Calibri" panose="020F0502020204030204" pitchFamily="34" charset="0"/>
              <a:cs typeface="Calibri" panose="020F0502020204030204" pitchFamily="34" charset="0"/>
            </a:endParaRPr>
          </a:p>
        </p:txBody>
      </p:sp>
      <p:pic>
        <p:nvPicPr>
          <p:cNvPr id="4" name="Picture 3" descr="A close up of a sign&#13;&#10;&#13;&#10;Description automatically generated">
            <a:extLst>
              <a:ext uri="{FF2B5EF4-FFF2-40B4-BE49-F238E27FC236}">
                <a16:creationId xmlns:a16="http://schemas.microsoft.com/office/drawing/2014/main" id="{CD95E6EB-7E9F-F049-B356-1A974BF38D41}"/>
              </a:ext>
            </a:extLst>
          </p:cNvPr>
          <p:cNvPicPr>
            <a:picLocks noChangeAspect="1"/>
          </p:cNvPicPr>
          <p:nvPr/>
        </p:nvPicPr>
        <p:blipFill>
          <a:blip r:embed="rId2"/>
          <a:stretch>
            <a:fillRect/>
          </a:stretch>
        </p:blipFill>
        <p:spPr>
          <a:xfrm>
            <a:off x="8288788" y="137002"/>
            <a:ext cx="660901" cy="596646"/>
          </a:xfrm>
          <a:prstGeom prst="rect">
            <a:avLst/>
          </a:prstGeom>
        </p:spPr>
      </p:pic>
      <p:sp>
        <p:nvSpPr>
          <p:cNvPr id="6" name="Slide Number Placeholder 5">
            <a:extLst>
              <a:ext uri="{FF2B5EF4-FFF2-40B4-BE49-F238E27FC236}">
                <a16:creationId xmlns:a16="http://schemas.microsoft.com/office/drawing/2014/main" id="{4D9EDD43-C7D4-154C-A7CA-FC62EB21024F}"/>
              </a:ext>
            </a:extLst>
          </p:cNvPr>
          <p:cNvSpPr>
            <a:spLocks noGrp="1"/>
          </p:cNvSpPr>
          <p:nvPr>
            <p:ph type="sldNum" sz="quarter" idx="12"/>
          </p:nvPr>
        </p:nvSpPr>
        <p:spPr/>
        <p:txBody>
          <a:bodyPr/>
          <a:lstStyle/>
          <a:p>
            <a:pPr>
              <a:defRPr/>
            </a:pPr>
            <a:fld id="{6530AFDF-F600-CC4A-A0EC-7FFB1C4B99FD}" type="slidenum">
              <a:rPr lang="en-GB" altLang="en-US" smtClean="0"/>
              <a:pPr>
                <a:defRPr/>
              </a:pPr>
              <a:t>5</a:t>
            </a:fld>
            <a:endParaRPr lang="en-GB" altLang="en-US"/>
          </a:p>
        </p:txBody>
      </p:sp>
    </p:spTree>
    <p:extLst>
      <p:ext uri="{BB962C8B-B14F-4D97-AF65-F5344CB8AC3E}">
        <p14:creationId xmlns:p14="http://schemas.microsoft.com/office/powerpoint/2010/main" val="13992699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D41477-73B5-784D-9FD5-6739573176C7}"/>
              </a:ext>
            </a:extLst>
          </p:cNvPr>
          <p:cNvSpPr>
            <a:spLocks noGrp="1"/>
          </p:cNvSpPr>
          <p:nvPr>
            <p:ph type="title"/>
          </p:nvPr>
        </p:nvSpPr>
        <p:spPr>
          <a:xfrm>
            <a:off x="685799" y="419100"/>
            <a:ext cx="7772400" cy="945197"/>
          </a:xfrm>
        </p:spPr>
        <p:txBody>
          <a:bodyPr/>
          <a:lstStyle/>
          <a:p>
            <a:r>
              <a:rPr lang="en-US" sz="4000" b="1" dirty="0">
                <a:latin typeface="Calibri" panose="020F0502020204030204" pitchFamily="34" charset="0"/>
                <a:cs typeface="Calibri" panose="020F0502020204030204" pitchFamily="34" charset="0"/>
              </a:rPr>
              <a:t>Purpose, vision and values</a:t>
            </a:r>
          </a:p>
        </p:txBody>
      </p:sp>
      <p:sp>
        <p:nvSpPr>
          <p:cNvPr id="3" name="Content Placeholder 2">
            <a:extLst>
              <a:ext uri="{FF2B5EF4-FFF2-40B4-BE49-F238E27FC236}">
                <a16:creationId xmlns:a16="http://schemas.microsoft.com/office/drawing/2014/main" id="{325C7A86-8FA1-AF4B-BCF9-1DDF39D84D97}"/>
              </a:ext>
            </a:extLst>
          </p:cNvPr>
          <p:cNvSpPr>
            <a:spLocks noGrp="1"/>
          </p:cNvSpPr>
          <p:nvPr>
            <p:ph idx="1"/>
          </p:nvPr>
        </p:nvSpPr>
        <p:spPr>
          <a:xfrm>
            <a:off x="350043" y="1752600"/>
            <a:ext cx="8443913" cy="4114800"/>
          </a:xfrm>
        </p:spPr>
        <p:txBody>
          <a:bodyPr/>
          <a:lstStyle/>
          <a:p>
            <a:pPr marL="0" indent="0" algn="just">
              <a:spcBef>
                <a:spcPts val="0"/>
              </a:spcBef>
              <a:buNone/>
            </a:pPr>
            <a:r>
              <a:rPr lang="en-US" sz="2400" b="1" dirty="0">
                <a:latin typeface="Calibri" panose="020F0502020204030204" pitchFamily="34" charset="0"/>
                <a:cs typeface="Calibri" panose="020F0502020204030204" pitchFamily="34" charset="0"/>
              </a:rPr>
              <a:t>Purpose:   </a:t>
            </a:r>
            <a:r>
              <a:rPr lang="en-US" sz="2000" dirty="0">
                <a:latin typeface="Calibri" panose="020F0502020204030204" pitchFamily="34" charset="0"/>
                <a:cs typeface="Calibri" panose="020F0502020204030204" pitchFamily="34" charset="0"/>
              </a:rPr>
              <a:t>To contribute to sustainable improvement in the health and well-being of people in low and middle- income countries through the sharing of knowledge and skills. Its objectives are</a:t>
            </a:r>
          </a:p>
          <a:p>
            <a:pPr marL="0" indent="0">
              <a:buNone/>
            </a:pPr>
            <a:endParaRPr lang="en-GB" sz="2000" dirty="0">
              <a:latin typeface="Calibri" panose="020F0502020204030204" pitchFamily="34" charset="0"/>
              <a:cs typeface="Calibri" panose="020F0502020204030204" pitchFamily="34" charset="0"/>
            </a:endParaRPr>
          </a:p>
          <a:p>
            <a:pPr marL="0" indent="0">
              <a:buNone/>
            </a:pPr>
            <a:r>
              <a:rPr lang="en-US" sz="200" i="1" dirty="0">
                <a:latin typeface="Calibri" panose="020F0502020204030204" pitchFamily="34" charset="0"/>
                <a:cs typeface="Calibri" panose="020F0502020204030204" pitchFamily="34" charset="0"/>
              </a:rPr>
              <a:t> </a:t>
            </a:r>
            <a:r>
              <a:rPr lang="en-GB" sz="1400" i="1" dirty="0">
                <a:latin typeface="Calibri" panose="020F0502020204030204" pitchFamily="34" charset="0"/>
                <a:cs typeface="Calibri" panose="020F0502020204030204" pitchFamily="34" charset="0"/>
              </a:rPr>
              <a:t>‘for public benefit, particularly but not exclusively in Africa &amp; other low/middle income countries (LMICs)’ through</a:t>
            </a:r>
            <a:endParaRPr lang="en-GB" sz="1400" dirty="0">
              <a:latin typeface="Calibri" panose="020F0502020204030204" pitchFamily="34" charset="0"/>
              <a:cs typeface="Calibri" panose="020F0502020204030204" pitchFamily="34" charset="0"/>
            </a:endParaRPr>
          </a:p>
          <a:p>
            <a:pPr marL="0" indent="0">
              <a:buNone/>
            </a:pPr>
            <a:br>
              <a:rPr lang="en-GB" sz="1400" dirty="0">
                <a:latin typeface="Calibri" panose="020F0502020204030204" pitchFamily="34" charset="0"/>
                <a:cs typeface="Calibri" panose="020F0502020204030204" pitchFamily="34" charset="0"/>
              </a:rPr>
            </a:br>
            <a:r>
              <a:rPr lang="en-GB" sz="1400" i="1" dirty="0">
                <a:latin typeface="Calibri" panose="020F0502020204030204" pitchFamily="34" charset="0"/>
                <a:cs typeface="Calibri" panose="020F0502020204030204" pitchFamily="34" charset="0"/>
              </a:rPr>
              <a:t>1.  the relief of sickness and the preservation of health, particularly but not exclusively by promoting the sharing of healthcare knowledge and skills and assisting in the provision of medical treatment</a:t>
            </a:r>
          </a:p>
          <a:p>
            <a:pPr marL="0" indent="0">
              <a:buNone/>
            </a:pPr>
            <a:r>
              <a:rPr lang="en-GB" sz="800" i="1" dirty="0">
                <a:latin typeface="Calibri" panose="020F0502020204030204" pitchFamily="34" charset="0"/>
                <a:cs typeface="Calibri" panose="020F0502020204030204" pitchFamily="34" charset="0"/>
              </a:rPr>
              <a:t> </a:t>
            </a:r>
            <a:br>
              <a:rPr lang="en-GB" sz="1400" i="1" dirty="0">
                <a:latin typeface="Calibri" panose="020F0502020204030204" pitchFamily="34" charset="0"/>
                <a:cs typeface="Calibri" panose="020F0502020204030204" pitchFamily="34" charset="0"/>
              </a:rPr>
            </a:br>
            <a:r>
              <a:rPr lang="en-GB" sz="1400" i="1" dirty="0">
                <a:latin typeface="Calibri" panose="020F0502020204030204" pitchFamily="34" charset="0"/>
                <a:cs typeface="Calibri" panose="020F0502020204030204" pitchFamily="34" charset="0"/>
              </a:rPr>
              <a:t>2. the advancement of education in healthcare, in particular by the delivery of quality improvement and leadership training in a healthcare context and other health- related education and training to those involved in health and care delivery at all levels and to the wider public, and by raising awareness of global health issues and</a:t>
            </a:r>
          </a:p>
          <a:p>
            <a:pPr marL="0" indent="0">
              <a:buNone/>
            </a:pPr>
            <a:r>
              <a:rPr lang="en-GB" sz="800" i="1" dirty="0">
                <a:latin typeface="Calibri" panose="020F0502020204030204" pitchFamily="34" charset="0"/>
                <a:cs typeface="Calibri" panose="020F0502020204030204" pitchFamily="34" charset="0"/>
              </a:rPr>
              <a:t> </a:t>
            </a:r>
            <a:br>
              <a:rPr lang="en-GB" sz="1400" i="1" dirty="0">
                <a:latin typeface="Calibri" panose="020F0502020204030204" pitchFamily="34" charset="0"/>
                <a:cs typeface="Calibri" panose="020F0502020204030204" pitchFamily="34" charset="0"/>
              </a:rPr>
            </a:br>
            <a:r>
              <a:rPr lang="en-GB" sz="1400" i="1" dirty="0">
                <a:latin typeface="Calibri" panose="020F0502020204030204" pitchFamily="34" charset="0"/>
                <a:cs typeface="Calibri" panose="020F0502020204030204" pitchFamily="34" charset="0"/>
              </a:rPr>
              <a:t>3. to develop the capacity and skills of members of socially and economically disadvantaged communities in LMICs in which the CIO is working, in such a way that they are better able to identify and help meet their needs and to participate more in society</a:t>
            </a:r>
            <a:endParaRPr lang="en-GB" sz="1400" dirty="0">
              <a:latin typeface="Calibri" panose="020F0502020204030204" pitchFamily="34" charset="0"/>
              <a:cs typeface="Calibri" panose="020F0502020204030204" pitchFamily="34" charset="0"/>
            </a:endParaRPr>
          </a:p>
          <a:p>
            <a:pPr marL="0" indent="0">
              <a:buNone/>
            </a:pPr>
            <a:endParaRPr lang="en-GB" sz="800" dirty="0">
              <a:latin typeface="Calibri" panose="020F0502020204030204" pitchFamily="34" charset="0"/>
              <a:cs typeface="Calibri" panose="020F0502020204030204" pitchFamily="34" charset="0"/>
            </a:endParaRPr>
          </a:p>
        </p:txBody>
      </p:sp>
      <p:pic>
        <p:nvPicPr>
          <p:cNvPr id="4" name="Picture 3" descr="A close up of a sign&#13;&#10;&#13;&#10;Description automatically generated">
            <a:extLst>
              <a:ext uri="{FF2B5EF4-FFF2-40B4-BE49-F238E27FC236}">
                <a16:creationId xmlns:a16="http://schemas.microsoft.com/office/drawing/2014/main" id="{F85B065F-AE1B-4641-9D4B-FDC69FB4B734}"/>
              </a:ext>
            </a:extLst>
          </p:cNvPr>
          <p:cNvPicPr>
            <a:picLocks noChangeAspect="1"/>
          </p:cNvPicPr>
          <p:nvPr/>
        </p:nvPicPr>
        <p:blipFill>
          <a:blip r:embed="rId2"/>
          <a:stretch>
            <a:fillRect/>
          </a:stretch>
        </p:blipFill>
        <p:spPr>
          <a:xfrm>
            <a:off x="7934706" y="137001"/>
            <a:ext cx="1046988" cy="945197"/>
          </a:xfrm>
          <a:prstGeom prst="rect">
            <a:avLst/>
          </a:prstGeom>
        </p:spPr>
      </p:pic>
      <p:sp>
        <p:nvSpPr>
          <p:cNvPr id="6" name="Slide Number Placeholder 5">
            <a:extLst>
              <a:ext uri="{FF2B5EF4-FFF2-40B4-BE49-F238E27FC236}">
                <a16:creationId xmlns:a16="http://schemas.microsoft.com/office/drawing/2014/main" id="{2DADC86D-D326-694B-8156-C9C2E43885E8}"/>
              </a:ext>
            </a:extLst>
          </p:cNvPr>
          <p:cNvSpPr>
            <a:spLocks noGrp="1"/>
          </p:cNvSpPr>
          <p:nvPr>
            <p:ph type="sldNum" sz="quarter" idx="12"/>
          </p:nvPr>
        </p:nvSpPr>
        <p:spPr/>
        <p:txBody>
          <a:bodyPr/>
          <a:lstStyle/>
          <a:p>
            <a:pPr>
              <a:defRPr/>
            </a:pPr>
            <a:fld id="{6530AFDF-F600-CC4A-A0EC-7FFB1C4B99FD}" type="slidenum">
              <a:rPr lang="en-GB" altLang="en-US" smtClean="0"/>
              <a:pPr>
                <a:defRPr/>
              </a:pPr>
              <a:t>6</a:t>
            </a:fld>
            <a:endParaRPr lang="en-GB" altLang="en-US"/>
          </a:p>
        </p:txBody>
      </p:sp>
    </p:spTree>
    <p:extLst>
      <p:ext uri="{BB962C8B-B14F-4D97-AF65-F5344CB8AC3E}">
        <p14:creationId xmlns:p14="http://schemas.microsoft.com/office/powerpoint/2010/main" val="23178204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E6E5C-100A-7243-BB1A-1BA765161F46}"/>
              </a:ext>
            </a:extLst>
          </p:cNvPr>
          <p:cNvSpPr>
            <a:spLocks noGrp="1"/>
          </p:cNvSpPr>
          <p:nvPr>
            <p:ph type="title"/>
          </p:nvPr>
        </p:nvSpPr>
        <p:spPr>
          <a:xfrm>
            <a:off x="685800" y="510698"/>
            <a:ext cx="7772400" cy="945197"/>
          </a:xfrm>
        </p:spPr>
        <p:txBody>
          <a:bodyPr/>
          <a:lstStyle/>
          <a:p>
            <a:r>
              <a:rPr lang="en-US" sz="4000" b="1" dirty="0">
                <a:latin typeface="Calibri" panose="020F0502020204030204" pitchFamily="34" charset="0"/>
                <a:cs typeface="Calibri" panose="020F0502020204030204" pitchFamily="34" charset="0"/>
              </a:rPr>
              <a:t>Purpose, vision and values</a:t>
            </a:r>
            <a:endParaRPr lang="en-US" sz="4000" b="1" dirty="0"/>
          </a:p>
        </p:txBody>
      </p:sp>
      <p:sp>
        <p:nvSpPr>
          <p:cNvPr id="3" name="Content Placeholder 2">
            <a:extLst>
              <a:ext uri="{FF2B5EF4-FFF2-40B4-BE49-F238E27FC236}">
                <a16:creationId xmlns:a16="http://schemas.microsoft.com/office/drawing/2014/main" id="{9CF2C037-B93E-404B-B292-C4FD4049D24C}"/>
              </a:ext>
            </a:extLst>
          </p:cNvPr>
          <p:cNvSpPr>
            <a:spLocks noGrp="1"/>
          </p:cNvSpPr>
          <p:nvPr>
            <p:ph idx="1"/>
          </p:nvPr>
        </p:nvSpPr>
        <p:spPr>
          <a:xfrm>
            <a:off x="685800" y="1752600"/>
            <a:ext cx="7772400" cy="4495800"/>
          </a:xfrm>
        </p:spPr>
        <p:txBody>
          <a:bodyPr/>
          <a:lstStyle/>
          <a:p>
            <a:pPr marL="0" indent="0">
              <a:buNone/>
            </a:pPr>
            <a:r>
              <a:rPr lang="en-US" sz="2400" b="1" dirty="0">
                <a:latin typeface="Calibri" panose="020F0502020204030204" pitchFamily="34" charset="0"/>
                <a:cs typeface="Calibri" panose="020F0502020204030204" pitchFamily="34" charset="0"/>
              </a:rPr>
              <a:t>Vision:		</a:t>
            </a:r>
            <a:r>
              <a:rPr lang="en-US" sz="2400" b="1" i="1" dirty="0">
                <a:latin typeface="Calibri" panose="020F0502020204030204" pitchFamily="34" charset="0"/>
                <a:cs typeface="Calibri" panose="020F0502020204030204" pitchFamily="34" charset="0"/>
              </a:rPr>
              <a:t>‘Sharing skills, transforming lives’</a:t>
            </a:r>
            <a:endParaRPr lang="en-GB" sz="2400" b="1" dirty="0">
              <a:latin typeface="Calibri" panose="020F0502020204030204" pitchFamily="34" charset="0"/>
              <a:cs typeface="Calibri" panose="020F0502020204030204" pitchFamily="34" charset="0"/>
            </a:endParaRPr>
          </a:p>
          <a:p>
            <a:pPr marL="0" indent="0">
              <a:buNone/>
            </a:pPr>
            <a:endParaRPr lang="en-GB" sz="1400" dirty="0">
              <a:latin typeface="Calibri" panose="020F0502020204030204" pitchFamily="34" charset="0"/>
              <a:cs typeface="Calibri" panose="020F0502020204030204" pitchFamily="34" charset="0"/>
            </a:endParaRPr>
          </a:p>
          <a:p>
            <a:pPr marL="0" indent="0">
              <a:buNone/>
            </a:pPr>
            <a:r>
              <a:rPr lang="en-US" sz="1400" dirty="0">
                <a:latin typeface="Calibri" panose="020F0502020204030204" pitchFamily="34" charset="0"/>
                <a:cs typeface="Calibri" panose="020F0502020204030204" pitchFamily="34" charset="0"/>
              </a:rPr>
              <a:t>The vision is to create sustainable improvement in healthcare through understanding and responding to the needs of governments, health and care institutions and rural communities, and by empowering staff to improve their own systems.  </a:t>
            </a:r>
          </a:p>
          <a:p>
            <a:pPr marL="0" indent="0">
              <a:buNone/>
            </a:pPr>
            <a:endParaRPr lang="en-US" sz="900" dirty="0">
              <a:latin typeface="Calibri" panose="020F0502020204030204" pitchFamily="34" charset="0"/>
              <a:cs typeface="Calibri" panose="020F0502020204030204" pitchFamily="34" charset="0"/>
            </a:endParaRPr>
          </a:p>
          <a:p>
            <a:pPr marL="0" indent="0">
              <a:buNone/>
            </a:pPr>
            <a:r>
              <a:rPr lang="en-US" sz="1400" dirty="0">
                <a:latin typeface="Calibri" panose="020F0502020204030204" pitchFamily="34" charset="0"/>
                <a:cs typeface="Calibri" panose="020F0502020204030204" pitchFamily="34" charset="0"/>
              </a:rPr>
              <a:t>We will do this through delivering projects/</a:t>
            </a:r>
            <a:r>
              <a:rPr lang="en-US" sz="1400" dirty="0" err="1">
                <a:latin typeface="Calibri" panose="020F0502020204030204" pitchFamily="34" charset="0"/>
                <a:cs typeface="Calibri" panose="020F0502020204030204" pitchFamily="34" charset="0"/>
              </a:rPr>
              <a:t>programmes</a:t>
            </a:r>
            <a:r>
              <a:rPr lang="en-US" sz="1400" dirty="0">
                <a:latin typeface="Calibri" panose="020F0502020204030204" pitchFamily="34" charset="0"/>
                <a:cs typeface="Calibri" panose="020F0502020204030204" pitchFamily="34" charset="0"/>
              </a:rPr>
              <a:t> which include</a:t>
            </a:r>
            <a:endParaRPr lang="en-GB" sz="1400" dirty="0">
              <a:latin typeface="Calibri" panose="020F0502020204030204" pitchFamily="34" charset="0"/>
              <a:cs typeface="Calibri" panose="020F0502020204030204" pitchFamily="34" charset="0"/>
            </a:endParaRPr>
          </a:p>
          <a:p>
            <a:pPr lvl="0"/>
            <a:r>
              <a:rPr lang="en-US" sz="1400" dirty="0">
                <a:latin typeface="Calibri" panose="020F0502020204030204" pitchFamily="34" charset="0"/>
                <a:cs typeface="Calibri" panose="020F0502020204030204" pitchFamily="34" charset="0"/>
              </a:rPr>
              <a:t>clinical training </a:t>
            </a:r>
            <a:r>
              <a:rPr lang="en-US" sz="1400" dirty="0" err="1">
                <a:latin typeface="Calibri" panose="020F0502020204030204" pitchFamily="34" charset="0"/>
                <a:cs typeface="Calibri" panose="020F0502020204030204" pitchFamily="34" charset="0"/>
              </a:rPr>
              <a:t>programmes</a:t>
            </a:r>
            <a:r>
              <a:rPr lang="en-US" sz="1400" dirty="0">
                <a:latin typeface="Calibri" panose="020F0502020204030204" pitchFamily="34" charset="0"/>
                <a:cs typeface="Calibri" panose="020F0502020204030204" pitchFamily="34" charset="0"/>
              </a:rPr>
              <a:t> directed at management of sick patients (accompanied by development of local trainers) through the </a:t>
            </a:r>
            <a:r>
              <a:rPr lang="en-US" sz="1400" b="1" dirty="0">
                <a:latin typeface="Calibri" panose="020F0502020204030204" pitchFamily="34" charset="0"/>
                <a:cs typeface="Calibri" panose="020F0502020204030204" pitchFamily="34" charset="0"/>
              </a:rPr>
              <a:t>GRASPIT </a:t>
            </a:r>
            <a:r>
              <a:rPr lang="en-US" sz="1400" dirty="0">
                <a:latin typeface="Calibri" panose="020F0502020204030204" pitchFamily="34" charset="0"/>
                <a:cs typeface="Calibri" panose="020F0502020204030204" pitchFamily="34" charset="0"/>
              </a:rPr>
              <a:t>course</a:t>
            </a:r>
            <a:endParaRPr lang="en-GB" sz="1400" dirty="0">
              <a:latin typeface="Calibri" panose="020F0502020204030204" pitchFamily="34" charset="0"/>
              <a:cs typeface="Calibri" panose="020F0502020204030204" pitchFamily="34" charset="0"/>
            </a:endParaRPr>
          </a:p>
          <a:p>
            <a:pPr lvl="0"/>
            <a:r>
              <a:rPr lang="en-US" sz="1400" dirty="0">
                <a:latin typeface="Calibri" panose="020F0502020204030204" pitchFamily="34" charset="0"/>
                <a:cs typeface="Calibri" panose="020F0502020204030204" pitchFamily="34" charset="0"/>
              </a:rPr>
              <a:t>side-by-side clinical practice (especially trauma surgery) and development of services through the </a:t>
            </a:r>
            <a:r>
              <a:rPr lang="en-US" sz="1400" b="1" dirty="0">
                <a:latin typeface="Calibri" panose="020F0502020204030204" pitchFamily="34" charset="0"/>
                <a:cs typeface="Calibri" panose="020F0502020204030204" pitchFamily="34" charset="0"/>
              </a:rPr>
              <a:t>Trauma Team</a:t>
            </a:r>
            <a:endParaRPr lang="en-GB" sz="1400" b="1" dirty="0">
              <a:latin typeface="Calibri" panose="020F0502020204030204" pitchFamily="34" charset="0"/>
              <a:cs typeface="Calibri" panose="020F0502020204030204" pitchFamily="34" charset="0"/>
            </a:endParaRPr>
          </a:p>
          <a:p>
            <a:pPr lvl="0"/>
            <a:r>
              <a:rPr lang="en-US" sz="1400" dirty="0">
                <a:latin typeface="Calibri" panose="020F0502020204030204" pitchFamily="34" charset="0"/>
                <a:cs typeface="Calibri" panose="020F0502020204030204" pitchFamily="34" charset="0"/>
              </a:rPr>
              <a:t>quality improvement and leadership skills training to support system improvement and enhance patient safety through the </a:t>
            </a:r>
            <a:r>
              <a:rPr lang="en-US" sz="1400" b="1" dirty="0">
                <a:latin typeface="Calibri" panose="020F0502020204030204" pitchFamily="34" charset="0"/>
                <a:cs typeface="Calibri" panose="020F0502020204030204" pitchFamily="34" charset="0"/>
              </a:rPr>
              <a:t>SPRINGBOARD </a:t>
            </a:r>
            <a:r>
              <a:rPr lang="en-US" sz="1400" dirty="0" err="1">
                <a:latin typeface="Calibri" panose="020F0502020204030204" pitchFamily="34" charset="0"/>
                <a:cs typeface="Calibri" panose="020F0502020204030204" pitchFamily="34" charset="0"/>
              </a:rPr>
              <a:t>Programme</a:t>
            </a:r>
            <a:endParaRPr lang="en-GB" sz="1400" dirty="0">
              <a:latin typeface="Calibri" panose="020F0502020204030204" pitchFamily="34" charset="0"/>
              <a:cs typeface="Calibri" panose="020F0502020204030204" pitchFamily="34" charset="0"/>
            </a:endParaRPr>
          </a:p>
          <a:p>
            <a:pPr lvl="0"/>
            <a:r>
              <a:rPr lang="en-US" sz="1400" dirty="0">
                <a:latin typeface="Calibri" panose="020F0502020204030204" pitchFamily="34" charset="0"/>
                <a:cs typeface="Calibri" panose="020F0502020204030204" pitchFamily="34" charset="0"/>
              </a:rPr>
              <a:t>education and personal health empowerment </a:t>
            </a:r>
            <a:r>
              <a:rPr lang="en-US" sz="1400" dirty="0" err="1">
                <a:latin typeface="Calibri" panose="020F0502020204030204" pitchFamily="34" charset="0"/>
                <a:cs typeface="Calibri" panose="020F0502020204030204" pitchFamily="34" charset="0"/>
              </a:rPr>
              <a:t>programmes</a:t>
            </a:r>
            <a:r>
              <a:rPr lang="en-US" sz="1400" dirty="0">
                <a:latin typeface="Calibri" panose="020F0502020204030204" pitchFamily="34" charset="0"/>
                <a:cs typeface="Calibri" panose="020F0502020204030204" pitchFamily="34" charset="0"/>
              </a:rPr>
              <a:t> for children and adults in communities including </a:t>
            </a:r>
            <a:r>
              <a:rPr lang="en-US" sz="1400" b="1" dirty="0" err="1">
                <a:latin typeface="Calibri" panose="020F0502020204030204" pitchFamily="34" charset="0"/>
                <a:cs typeface="Calibri" panose="020F0502020204030204" pitchFamily="34" charset="0"/>
              </a:rPr>
              <a:t>TeamTalk</a:t>
            </a:r>
            <a:r>
              <a:rPr lang="en-US" sz="1400" b="1" dirty="0">
                <a:latin typeface="Calibri" panose="020F0502020204030204" pitchFamily="34" charset="0"/>
                <a:cs typeface="Calibri" panose="020F0502020204030204" pitchFamily="34" charset="0"/>
              </a:rPr>
              <a:t> </a:t>
            </a:r>
            <a:r>
              <a:rPr lang="en-US" sz="1400" dirty="0">
                <a:latin typeface="Calibri" panose="020F0502020204030204" pitchFamily="34" charset="0"/>
                <a:cs typeface="Calibri" panose="020F0502020204030204" pitchFamily="34" charset="0"/>
              </a:rPr>
              <a:t>and individual sponsorship</a:t>
            </a:r>
            <a:endParaRPr lang="en-GB" sz="1400" dirty="0">
              <a:latin typeface="Calibri" panose="020F0502020204030204" pitchFamily="34" charset="0"/>
              <a:cs typeface="Calibri" panose="020F0502020204030204" pitchFamily="34" charset="0"/>
            </a:endParaRPr>
          </a:p>
          <a:p>
            <a:pPr lvl="0"/>
            <a:r>
              <a:rPr lang="en-US" sz="1400" dirty="0">
                <a:latin typeface="Calibri" panose="020F0502020204030204" pitchFamily="34" charset="0"/>
                <a:cs typeface="Calibri" panose="020F0502020204030204" pitchFamily="34" charset="0"/>
              </a:rPr>
              <a:t>Community-focused </a:t>
            </a:r>
            <a:r>
              <a:rPr lang="en-US" sz="1400" b="1" dirty="0">
                <a:latin typeface="Calibri" panose="020F0502020204030204" pitchFamily="34" charset="0"/>
                <a:cs typeface="Calibri" panose="020F0502020204030204" pitchFamily="34" charset="0"/>
              </a:rPr>
              <a:t>primary care development </a:t>
            </a:r>
            <a:r>
              <a:rPr lang="en-US" sz="1400" dirty="0">
                <a:latin typeface="Calibri" panose="020F0502020204030204" pitchFamily="34" charset="0"/>
                <a:cs typeface="Calibri" panose="020F0502020204030204" pitchFamily="34" charset="0"/>
              </a:rPr>
              <a:t>including</a:t>
            </a:r>
            <a:r>
              <a:rPr lang="en-US" sz="1400" b="1" dirty="0">
                <a:latin typeface="Calibri" panose="020F0502020204030204" pitchFamily="34" charset="0"/>
                <a:cs typeface="Calibri" panose="020F0502020204030204" pitchFamily="34" charset="0"/>
              </a:rPr>
              <a:t> maternity </a:t>
            </a:r>
            <a:r>
              <a:rPr lang="en-US" sz="1400" dirty="0">
                <a:latin typeface="Calibri" panose="020F0502020204030204" pitchFamily="34" charset="0"/>
                <a:cs typeface="Calibri" panose="020F0502020204030204" pitchFamily="34" charset="0"/>
              </a:rPr>
              <a:t>initiatives</a:t>
            </a:r>
            <a:endParaRPr lang="en-GB" sz="1400" dirty="0">
              <a:latin typeface="Calibri" panose="020F0502020204030204" pitchFamily="34" charset="0"/>
              <a:cs typeface="Calibri" panose="020F0502020204030204" pitchFamily="34" charset="0"/>
            </a:endParaRPr>
          </a:p>
          <a:p>
            <a:pPr lvl="0"/>
            <a:r>
              <a:rPr lang="en-US" sz="1400" b="1" dirty="0">
                <a:latin typeface="Calibri" panose="020F0502020204030204" pitchFamily="34" charset="0"/>
                <a:cs typeface="Calibri" panose="020F0502020204030204" pitchFamily="34" charset="0"/>
              </a:rPr>
              <a:t>opportunities for individuals </a:t>
            </a:r>
            <a:r>
              <a:rPr lang="en-US" sz="1400" dirty="0">
                <a:latin typeface="Calibri" panose="020F0502020204030204" pitchFamily="34" charset="0"/>
                <a:cs typeface="Calibri" panose="020F0502020204030204" pitchFamily="34" charset="0"/>
              </a:rPr>
              <a:t>in our partner country to visit the UK and vice versa to broaden the education and perspectives of all participating individuals</a:t>
            </a:r>
            <a:endParaRPr lang="en-GB" sz="1400" dirty="0">
              <a:latin typeface="Calibri" panose="020F0502020204030204" pitchFamily="34" charset="0"/>
              <a:cs typeface="Calibri" panose="020F0502020204030204" pitchFamily="34" charset="0"/>
            </a:endParaRPr>
          </a:p>
          <a:p>
            <a:endParaRPr lang="en-US" dirty="0"/>
          </a:p>
        </p:txBody>
      </p:sp>
      <p:pic>
        <p:nvPicPr>
          <p:cNvPr id="4" name="Picture 3" descr="A close up of a sign&#13;&#10;&#13;&#10;Description automatically generated">
            <a:extLst>
              <a:ext uri="{FF2B5EF4-FFF2-40B4-BE49-F238E27FC236}">
                <a16:creationId xmlns:a16="http://schemas.microsoft.com/office/drawing/2014/main" id="{45CC50D0-FF09-DC41-AC11-DDC967BD98C8}"/>
              </a:ext>
            </a:extLst>
          </p:cNvPr>
          <p:cNvPicPr>
            <a:picLocks noChangeAspect="1"/>
          </p:cNvPicPr>
          <p:nvPr/>
        </p:nvPicPr>
        <p:blipFill>
          <a:blip r:embed="rId2"/>
          <a:stretch>
            <a:fillRect/>
          </a:stretch>
        </p:blipFill>
        <p:spPr>
          <a:xfrm>
            <a:off x="7934706" y="137001"/>
            <a:ext cx="1046988" cy="945197"/>
          </a:xfrm>
          <a:prstGeom prst="rect">
            <a:avLst/>
          </a:prstGeom>
        </p:spPr>
      </p:pic>
      <p:sp>
        <p:nvSpPr>
          <p:cNvPr id="6" name="Slide Number Placeholder 5">
            <a:extLst>
              <a:ext uri="{FF2B5EF4-FFF2-40B4-BE49-F238E27FC236}">
                <a16:creationId xmlns:a16="http://schemas.microsoft.com/office/drawing/2014/main" id="{0BBA20D1-A379-8040-A562-9E8B1FBFBD15}"/>
              </a:ext>
            </a:extLst>
          </p:cNvPr>
          <p:cNvSpPr>
            <a:spLocks noGrp="1"/>
          </p:cNvSpPr>
          <p:nvPr>
            <p:ph type="sldNum" sz="quarter" idx="12"/>
          </p:nvPr>
        </p:nvSpPr>
        <p:spPr/>
        <p:txBody>
          <a:bodyPr/>
          <a:lstStyle/>
          <a:p>
            <a:pPr>
              <a:defRPr/>
            </a:pPr>
            <a:fld id="{6530AFDF-F600-CC4A-A0EC-7FFB1C4B99FD}" type="slidenum">
              <a:rPr lang="en-GB" altLang="en-US" smtClean="0"/>
              <a:pPr>
                <a:defRPr/>
              </a:pPr>
              <a:t>7</a:t>
            </a:fld>
            <a:endParaRPr lang="en-GB" altLang="en-US"/>
          </a:p>
        </p:txBody>
      </p:sp>
    </p:spTree>
    <p:extLst>
      <p:ext uri="{BB962C8B-B14F-4D97-AF65-F5344CB8AC3E}">
        <p14:creationId xmlns:p14="http://schemas.microsoft.com/office/powerpoint/2010/main" val="11804307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29889-1CB0-B842-A16E-F5121B654E41}"/>
              </a:ext>
            </a:extLst>
          </p:cNvPr>
          <p:cNvSpPr>
            <a:spLocks noGrp="1"/>
          </p:cNvSpPr>
          <p:nvPr>
            <p:ph type="title"/>
          </p:nvPr>
        </p:nvSpPr>
        <p:spPr>
          <a:xfrm>
            <a:off x="685800" y="388699"/>
            <a:ext cx="7772400" cy="945197"/>
          </a:xfrm>
        </p:spPr>
        <p:txBody>
          <a:bodyPr/>
          <a:lstStyle/>
          <a:p>
            <a:r>
              <a:rPr lang="en-US" sz="4000" b="1" dirty="0">
                <a:latin typeface="Calibri" panose="020F0502020204030204" pitchFamily="34" charset="0"/>
                <a:cs typeface="Calibri" panose="020F0502020204030204" pitchFamily="34" charset="0"/>
              </a:rPr>
              <a:t>Purpose, vision and values</a:t>
            </a:r>
            <a:endParaRPr lang="en-US" sz="4000" b="1" dirty="0"/>
          </a:p>
        </p:txBody>
      </p:sp>
      <p:sp>
        <p:nvSpPr>
          <p:cNvPr id="3" name="Content Placeholder 2">
            <a:extLst>
              <a:ext uri="{FF2B5EF4-FFF2-40B4-BE49-F238E27FC236}">
                <a16:creationId xmlns:a16="http://schemas.microsoft.com/office/drawing/2014/main" id="{CEB2467E-E7D8-6949-BD8F-2B612BF43624}"/>
              </a:ext>
            </a:extLst>
          </p:cNvPr>
          <p:cNvSpPr>
            <a:spLocks noGrp="1"/>
          </p:cNvSpPr>
          <p:nvPr>
            <p:ph idx="1"/>
          </p:nvPr>
        </p:nvSpPr>
        <p:spPr>
          <a:xfrm>
            <a:off x="685800" y="1722120"/>
            <a:ext cx="7772400" cy="4419600"/>
          </a:xfrm>
        </p:spPr>
        <p:txBody>
          <a:bodyPr/>
          <a:lstStyle/>
          <a:p>
            <a:pPr marL="0" indent="0">
              <a:buNone/>
            </a:pPr>
            <a:r>
              <a:rPr lang="en-US" sz="2400" b="1" dirty="0">
                <a:latin typeface="Calibri" panose="020F0502020204030204" pitchFamily="34" charset="0"/>
                <a:cs typeface="Calibri" panose="020F0502020204030204" pitchFamily="34" charset="0"/>
              </a:rPr>
              <a:t>Core values: </a:t>
            </a:r>
          </a:p>
          <a:p>
            <a:pPr marL="0" indent="0">
              <a:buNone/>
            </a:pPr>
            <a:r>
              <a:rPr lang="en-US" sz="2000" dirty="0">
                <a:latin typeface="Calibri" panose="020F0502020204030204" pitchFamily="34" charset="0"/>
                <a:cs typeface="Calibri" panose="020F0502020204030204" pitchFamily="34" charset="0"/>
              </a:rPr>
              <a:t>We</a:t>
            </a:r>
            <a:endParaRPr lang="en-US" sz="900" dirty="0">
              <a:latin typeface="Calibri" panose="020F0502020204030204" pitchFamily="34" charset="0"/>
              <a:cs typeface="Calibri" panose="020F0502020204030204" pitchFamily="34" charset="0"/>
            </a:endParaRPr>
          </a:p>
          <a:p>
            <a:pPr lvl="0"/>
            <a:r>
              <a:rPr lang="en-US" sz="1800" dirty="0">
                <a:latin typeface="Calibri" panose="020F0502020204030204" pitchFamily="34" charset="0"/>
                <a:cs typeface="Calibri" panose="020F0502020204030204" pitchFamily="34" charset="0"/>
              </a:rPr>
              <a:t>only work where invited by national and local stakeholders</a:t>
            </a:r>
            <a:r>
              <a:rPr lang="en-GB" sz="1800" dirty="0">
                <a:latin typeface="Calibri" panose="020F0502020204030204" pitchFamily="34" charset="0"/>
                <a:cs typeface="Calibri" panose="020F0502020204030204" pitchFamily="34" charset="0"/>
              </a:rPr>
              <a:t> </a:t>
            </a:r>
            <a:r>
              <a:rPr lang="en-US" sz="1800" dirty="0">
                <a:latin typeface="Calibri" panose="020F0502020204030204" pitchFamily="34" charset="0"/>
                <a:cs typeface="Calibri" panose="020F0502020204030204" pitchFamily="34" charset="0"/>
              </a:rPr>
              <a:t>and where we can contribute appropriate skills </a:t>
            </a:r>
            <a:endParaRPr lang="en-GB" sz="1800" dirty="0">
              <a:latin typeface="Calibri" panose="020F0502020204030204" pitchFamily="34" charset="0"/>
              <a:cs typeface="Calibri" panose="020F0502020204030204" pitchFamily="34" charset="0"/>
            </a:endParaRPr>
          </a:p>
          <a:p>
            <a:pPr lvl="0"/>
            <a:r>
              <a:rPr lang="en-US" sz="1800" dirty="0">
                <a:latin typeface="Calibri" panose="020F0502020204030204" pitchFamily="34" charset="0"/>
                <a:cs typeface="Calibri" panose="020F0502020204030204" pitchFamily="34" charset="0"/>
              </a:rPr>
              <a:t>always aim to train local people to continue what we have taught</a:t>
            </a:r>
            <a:endParaRPr lang="en-GB" sz="1800" dirty="0">
              <a:latin typeface="Calibri" panose="020F0502020204030204" pitchFamily="34" charset="0"/>
              <a:cs typeface="Calibri" panose="020F0502020204030204" pitchFamily="34" charset="0"/>
            </a:endParaRPr>
          </a:p>
          <a:p>
            <a:pPr lvl="0"/>
            <a:r>
              <a:rPr lang="en-US" sz="1800" dirty="0">
                <a:latin typeface="Calibri" panose="020F0502020204030204" pitchFamily="34" charset="0"/>
                <a:cs typeface="Calibri" panose="020F0502020204030204" pitchFamily="34" charset="0"/>
              </a:rPr>
              <a:t>always ensure alignment with local, regional and national policies &amp; practices</a:t>
            </a:r>
            <a:endParaRPr lang="en-GB" sz="1800" dirty="0">
              <a:latin typeface="Calibri" panose="020F0502020204030204" pitchFamily="34" charset="0"/>
              <a:cs typeface="Calibri" panose="020F0502020204030204" pitchFamily="34" charset="0"/>
            </a:endParaRPr>
          </a:p>
          <a:p>
            <a:r>
              <a:rPr lang="en-US" sz="1800" dirty="0">
                <a:latin typeface="Calibri" panose="020F0502020204030204" pitchFamily="34" charset="0"/>
                <a:cs typeface="Calibri" panose="020F0502020204030204" pitchFamily="34" charset="0"/>
              </a:rPr>
              <a:t>adhere to the Principles of Partnership outlined by the Tropical Health &amp; Education Trust (THET) </a:t>
            </a:r>
            <a:r>
              <a:rPr lang="en-GB" sz="1800" u="sng" dirty="0">
                <a:latin typeface="Calibri" panose="020F0502020204030204" pitchFamily="34" charset="0"/>
                <a:cs typeface="Calibri" panose="020F0502020204030204" pitchFamily="34" charset="0"/>
                <a:hlinkClick r:id="rId2"/>
              </a:rPr>
              <a:t>https://www.thet.org/principles-of-partnership/</a:t>
            </a:r>
            <a:r>
              <a:rPr lang="en-GB" sz="1800" dirty="0">
                <a:latin typeface="Calibri" panose="020F0502020204030204" pitchFamily="34" charset="0"/>
                <a:cs typeface="Calibri" panose="020F0502020204030204" pitchFamily="34" charset="0"/>
              </a:rPr>
              <a:t>  </a:t>
            </a:r>
          </a:p>
          <a:p>
            <a:pPr marL="0" lvl="0" indent="0">
              <a:buNone/>
            </a:pPr>
            <a:r>
              <a:rPr lang="en-US" sz="1800" dirty="0">
                <a:latin typeface="Calibri" panose="020F0502020204030204" pitchFamily="34" charset="0"/>
                <a:cs typeface="Calibri" panose="020F0502020204030204" pitchFamily="34" charset="0"/>
              </a:rPr>
              <a:t>       supported by a Memorandum of Understanding (MoU)</a:t>
            </a:r>
            <a:endParaRPr lang="en-GB" sz="1800" dirty="0">
              <a:latin typeface="Calibri" panose="020F0502020204030204" pitchFamily="34" charset="0"/>
              <a:cs typeface="Calibri" panose="020F0502020204030204" pitchFamily="34" charset="0"/>
            </a:endParaRPr>
          </a:p>
          <a:p>
            <a:pPr lvl="0"/>
            <a:r>
              <a:rPr lang="en-US" sz="1800" dirty="0">
                <a:latin typeface="Calibri" panose="020F0502020204030204" pitchFamily="34" charset="0"/>
                <a:cs typeface="Calibri" panose="020F0502020204030204" pitchFamily="34" charset="0"/>
              </a:rPr>
              <a:t>monitor, evaluate and learn from the outcomes of our work </a:t>
            </a:r>
            <a:endParaRPr lang="en-GB" sz="1800" dirty="0">
              <a:latin typeface="Calibri" panose="020F0502020204030204" pitchFamily="34" charset="0"/>
              <a:cs typeface="Calibri" panose="020F0502020204030204" pitchFamily="34" charset="0"/>
            </a:endParaRPr>
          </a:p>
          <a:p>
            <a:pPr lvl="0"/>
            <a:r>
              <a:rPr lang="en-US" sz="1800" dirty="0">
                <a:latin typeface="Calibri" panose="020F0502020204030204" pitchFamily="34" charset="0"/>
                <a:cs typeface="Calibri" panose="020F0502020204030204" pitchFamily="34" charset="0"/>
              </a:rPr>
              <a:t>bring back what volunteers have learned to support the NHS</a:t>
            </a:r>
            <a:endParaRPr lang="en-GB" sz="1800" dirty="0">
              <a:latin typeface="Calibri" panose="020F0502020204030204" pitchFamily="34" charset="0"/>
              <a:cs typeface="Calibri" panose="020F0502020204030204" pitchFamily="34" charset="0"/>
            </a:endParaRPr>
          </a:p>
          <a:p>
            <a:pPr lvl="0"/>
            <a:r>
              <a:rPr lang="en-US" sz="1800" dirty="0">
                <a:latin typeface="Calibri" panose="020F0502020204030204" pitchFamily="34" charset="0"/>
                <a:cs typeface="Calibri" panose="020F0502020204030204" pitchFamily="34" charset="0"/>
              </a:rPr>
              <a:t>are a secular </a:t>
            </a:r>
            <a:r>
              <a:rPr lang="en-US" sz="1800" dirty="0" err="1">
                <a:latin typeface="Calibri" panose="020F0502020204030204" pitchFamily="34" charset="0"/>
                <a:cs typeface="Calibri" panose="020F0502020204030204" pitchFamily="34" charset="0"/>
              </a:rPr>
              <a:t>organisation</a:t>
            </a:r>
            <a:r>
              <a:rPr lang="en-US" sz="1800" dirty="0">
                <a:latin typeface="Calibri" panose="020F0502020204030204" pitchFamily="34" charset="0"/>
                <a:cs typeface="Calibri" panose="020F0502020204030204" pitchFamily="34" charset="0"/>
              </a:rPr>
              <a:t> which respects others’ values and beliefs</a:t>
            </a:r>
            <a:endParaRPr lang="en-GB" sz="1800" dirty="0">
              <a:latin typeface="Calibri" panose="020F0502020204030204" pitchFamily="34" charset="0"/>
              <a:cs typeface="Calibri" panose="020F0502020204030204" pitchFamily="34" charset="0"/>
            </a:endParaRPr>
          </a:p>
          <a:p>
            <a:pPr lvl="0"/>
            <a:r>
              <a:rPr lang="en-US" sz="1800" dirty="0">
                <a:latin typeface="Calibri" panose="020F0502020204030204" pitchFamily="34" charset="0"/>
                <a:cs typeface="Calibri" panose="020F0502020204030204" pitchFamily="34" charset="0"/>
              </a:rPr>
              <a:t>promote equality and diversity in all that we do</a:t>
            </a:r>
            <a:endParaRPr lang="en-GB" sz="1800" dirty="0">
              <a:latin typeface="Calibri" panose="020F0502020204030204" pitchFamily="34" charset="0"/>
              <a:cs typeface="Calibri" panose="020F0502020204030204" pitchFamily="34" charset="0"/>
            </a:endParaRPr>
          </a:p>
        </p:txBody>
      </p:sp>
      <p:pic>
        <p:nvPicPr>
          <p:cNvPr id="4" name="Picture 3" descr="A close up of a sign&#13;&#10;&#13;&#10;Description automatically generated">
            <a:extLst>
              <a:ext uri="{FF2B5EF4-FFF2-40B4-BE49-F238E27FC236}">
                <a16:creationId xmlns:a16="http://schemas.microsoft.com/office/drawing/2014/main" id="{E315E6CF-53FA-3F44-A271-D18EB4AC5204}"/>
              </a:ext>
            </a:extLst>
          </p:cNvPr>
          <p:cNvPicPr>
            <a:picLocks noChangeAspect="1"/>
          </p:cNvPicPr>
          <p:nvPr/>
        </p:nvPicPr>
        <p:blipFill>
          <a:blip r:embed="rId3"/>
          <a:stretch>
            <a:fillRect/>
          </a:stretch>
        </p:blipFill>
        <p:spPr>
          <a:xfrm>
            <a:off x="7934706" y="137001"/>
            <a:ext cx="1046988" cy="945197"/>
          </a:xfrm>
          <a:prstGeom prst="rect">
            <a:avLst/>
          </a:prstGeom>
        </p:spPr>
      </p:pic>
      <p:sp>
        <p:nvSpPr>
          <p:cNvPr id="6" name="Slide Number Placeholder 5">
            <a:extLst>
              <a:ext uri="{FF2B5EF4-FFF2-40B4-BE49-F238E27FC236}">
                <a16:creationId xmlns:a16="http://schemas.microsoft.com/office/drawing/2014/main" id="{21847B8A-79A4-5948-8CD8-C1DABA91BD1B}"/>
              </a:ext>
            </a:extLst>
          </p:cNvPr>
          <p:cNvSpPr>
            <a:spLocks noGrp="1"/>
          </p:cNvSpPr>
          <p:nvPr>
            <p:ph type="sldNum" sz="quarter" idx="12"/>
          </p:nvPr>
        </p:nvSpPr>
        <p:spPr/>
        <p:txBody>
          <a:bodyPr/>
          <a:lstStyle/>
          <a:p>
            <a:pPr>
              <a:defRPr/>
            </a:pPr>
            <a:fld id="{6530AFDF-F600-CC4A-A0EC-7FFB1C4B99FD}" type="slidenum">
              <a:rPr lang="en-GB" altLang="en-US" smtClean="0"/>
              <a:pPr>
                <a:defRPr/>
              </a:pPr>
              <a:t>8</a:t>
            </a:fld>
            <a:endParaRPr lang="en-GB" altLang="en-US"/>
          </a:p>
        </p:txBody>
      </p:sp>
    </p:spTree>
    <p:extLst>
      <p:ext uri="{BB962C8B-B14F-4D97-AF65-F5344CB8AC3E}">
        <p14:creationId xmlns:p14="http://schemas.microsoft.com/office/powerpoint/2010/main" val="11776500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B29369-E0A8-AE4F-B09C-2F01F6EDE70E}"/>
              </a:ext>
            </a:extLst>
          </p:cNvPr>
          <p:cNvSpPr>
            <a:spLocks noGrp="1"/>
          </p:cNvSpPr>
          <p:nvPr>
            <p:ph type="title"/>
          </p:nvPr>
        </p:nvSpPr>
        <p:spPr>
          <a:xfrm>
            <a:off x="685800" y="609600"/>
            <a:ext cx="7772400" cy="758190"/>
          </a:xfrm>
        </p:spPr>
        <p:txBody>
          <a:bodyPr/>
          <a:lstStyle/>
          <a:p>
            <a:r>
              <a:rPr lang="en-US" sz="3600" b="1" dirty="0">
                <a:latin typeface="Calibri" panose="020F0502020204030204" pitchFamily="34" charset="0"/>
                <a:cs typeface="Calibri" panose="020F0502020204030204" pitchFamily="34" charset="0"/>
              </a:rPr>
              <a:t>What we do in support of our purpose</a:t>
            </a:r>
          </a:p>
        </p:txBody>
      </p:sp>
      <p:sp>
        <p:nvSpPr>
          <p:cNvPr id="3" name="Content Placeholder 2">
            <a:extLst>
              <a:ext uri="{FF2B5EF4-FFF2-40B4-BE49-F238E27FC236}">
                <a16:creationId xmlns:a16="http://schemas.microsoft.com/office/drawing/2014/main" id="{65AA1232-8823-804A-91DC-101E71D37D71}"/>
              </a:ext>
            </a:extLst>
          </p:cNvPr>
          <p:cNvSpPr>
            <a:spLocks noGrp="1"/>
          </p:cNvSpPr>
          <p:nvPr>
            <p:ph idx="1"/>
          </p:nvPr>
        </p:nvSpPr>
        <p:spPr>
          <a:xfrm>
            <a:off x="194310" y="1577340"/>
            <a:ext cx="8755380" cy="4671060"/>
          </a:xfrm>
        </p:spPr>
        <p:txBody>
          <a:bodyPr/>
          <a:lstStyle/>
          <a:p>
            <a:pPr marL="0" indent="0">
              <a:buNone/>
            </a:pPr>
            <a:r>
              <a:rPr lang="en-US" sz="2000" dirty="0">
                <a:latin typeface="Calibri" panose="020F0502020204030204" pitchFamily="34" charset="0"/>
                <a:cs typeface="Calibri" panose="020F0502020204030204" pitchFamily="34" charset="0"/>
              </a:rPr>
              <a:t>The charity’s work is carried out within respectful partnerships, by healthcare professionals who work, or have worked, in the UK National Health Service, alongside volunteers from within Africa.</a:t>
            </a:r>
          </a:p>
          <a:p>
            <a:pPr marL="0" indent="0">
              <a:buNone/>
            </a:pPr>
            <a:endParaRPr lang="en-US" sz="700" dirty="0">
              <a:latin typeface="Calibri" panose="020F0502020204030204" pitchFamily="34" charset="0"/>
              <a:cs typeface="Calibri" panose="020F0502020204030204" pitchFamily="34" charset="0"/>
            </a:endParaRPr>
          </a:p>
          <a:p>
            <a:pPr marL="0" indent="0">
              <a:buNone/>
            </a:pPr>
            <a:r>
              <a:rPr lang="en-US" sz="2000" dirty="0">
                <a:latin typeface="Calibri" panose="020F0502020204030204" pitchFamily="34" charset="0"/>
                <a:cs typeface="Calibri" panose="020F0502020204030204" pitchFamily="34" charset="0"/>
              </a:rPr>
              <a:t>We deliver projects which are within our areas of expertise to target major issues in global health in order to reduce mortality, disability, poverty &amp; inequality.</a:t>
            </a:r>
          </a:p>
          <a:p>
            <a:pPr marL="0" indent="0">
              <a:buNone/>
            </a:pPr>
            <a:endParaRPr lang="en-US" sz="700" dirty="0">
              <a:latin typeface="Calibri" panose="020F0502020204030204" pitchFamily="34" charset="0"/>
              <a:cs typeface="Calibri" panose="020F0502020204030204" pitchFamily="34" charset="0"/>
            </a:endParaRPr>
          </a:p>
          <a:p>
            <a:pPr marL="0" indent="0">
              <a:buNone/>
            </a:pPr>
            <a:r>
              <a:rPr lang="en-US" sz="2000" dirty="0">
                <a:latin typeface="Calibri" panose="020F0502020204030204" pitchFamily="34" charset="0"/>
                <a:cs typeface="Calibri" panose="020F0502020204030204" pitchFamily="34" charset="0"/>
              </a:rPr>
              <a:t>The areas that Future Health Africa addresses are</a:t>
            </a:r>
          </a:p>
          <a:p>
            <a:r>
              <a:rPr lang="en-US" sz="2000" dirty="0">
                <a:latin typeface="Calibri" panose="020F0502020204030204" pitchFamily="34" charset="0"/>
                <a:cs typeface="Calibri" panose="020F0502020204030204" pitchFamily="34" charset="0"/>
              </a:rPr>
              <a:t>death and disability as a result of traumatic injuries</a:t>
            </a:r>
          </a:p>
          <a:p>
            <a:r>
              <a:rPr lang="en-US" sz="2000" dirty="0">
                <a:latin typeface="Calibri" panose="020F0502020204030204" pitchFamily="34" charset="0"/>
                <a:cs typeface="Calibri" panose="020F0502020204030204" pitchFamily="34" charset="0"/>
              </a:rPr>
              <a:t>unnecessary deaths through failure to </a:t>
            </a:r>
            <a:r>
              <a:rPr lang="en-US" sz="2000" dirty="0" err="1">
                <a:latin typeface="Calibri" panose="020F0502020204030204" pitchFamily="34" charset="0"/>
                <a:cs typeface="Calibri" panose="020F0502020204030204" pitchFamily="34" charset="0"/>
              </a:rPr>
              <a:t>recognise</a:t>
            </a:r>
            <a:r>
              <a:rPr lang="en-US" sz="2000" dirty="0">
                <a:latin typeface="Calibri" panose="020F0502020204030204" pitchFamily="34" charset="0"/>
                <a:cs typeface="Calibri" panose="020F0502020204030204" pitchFamily="34" charset="0"/>
              </a:rPr>
              <a:t> sick patients</a:t>
            </a:r>
          </a:p>
          <a:p>
            <a:r>
              <a:rPr lang="en-US" sz="2000" dirty="0">
                <a:latin typeface="Calibri" panose="020F0502020204030204" pitchFamily="34" charset="0"/>
                <a:cs typeface="Calibri" panose="020F0502020204030204" pitchFamily="34" charset="0"/>
              </a:rPr>
              <a:t>death and disability in mothers &amp; babies as a result of childbirth</a:t>
            </a:r>
          </a:p>
          <a:p>
            <a:r>
              <a:rPr lang="en-US" sz="2000" dirty="0">
                <a:latin typeface="Calibri" panose="020F0502020204030204" pitchFamily="34" charset="0"/>
                <a:cs typeface="Calibri" panose="020F0502020204030204" pitchFamily="34" charset="0"/>
              </a:rPr>
              <a:t>poor life chances and health in remote communities, especially for girls</a:t>
            </a:r>
          </a:p>
          <a:p>
            <a:r>
              <a:rPr lang="en-US" sz="2000" dirty="0">
                <a:latin typeface="Calibri" panose="020F0502020204030204" pitchFamily="34" charset="0"/>
                <a:cs typeface="Calibri" panose="020F0502020204030204" pitchFamily="34" charset="0"/>
              </a:rPr>
              <a:t>poor systems of care which result in poor outcomes, bad patient experience, unsafe care, low access, inequality, inefficient use of available resources</a:t>
            </a:r>
          </a:p>
          <a:p>
            <a:pPr marL="0" indent="0">
              <a:buNone/>
            </a:pPr>
            <a:endParaRPr lang="en-US" sz="2400" dirty="0">
              <a:latin typeface="Calibri" panose="020F0502020204030204" pitchFamily="34" charset="0"/>
              <a:cs typeface="Calibri" panose="020F0502020204030204" pitchFamily="34" charset="0"/>
            </a:endParaRPr>
          </a:p>
          <a:p>
            <a:pPr marL="0" indent="0">
              <a:buNone/>
            </a:pPr>
            <a:endParaRPr lang="en-GB" dirty="0">
              <a:latin typeface="Calibri" panose="020F0502020204030204" pitchFamily="34" charset="0"/>
              <a:cs typeface="Calibri" panose="020F0502020204030204" pitchFamily="34" charset="0"/>
            </a:endParaRPr>
          </a:p>
        </p:txBody>
      </p:sp>
      <p:pic>
        <p:nvPicPr>
          <p:cNvPr id="4" name="Picture 3" descr="A close up of a sign&#13;&#10;&#13;&#10;Description automatically generated">
            <a:extLst>
              <a:ext uri="{FF2B5EF4-FFF2-40B4-BE49-F238E27FC236}">
                <a16:creationId xmlns:a16="http://schemas.microsoft.com/office/drawing/2014/main" id="{030E169F-2986-3245-9C70-25E81714B3A2}"/>
              </a:ext>
            </a:extLst>
          </p:cNvPr>
          <p:cNvPicPr>
            <a:picLocks noChangeAspect="1"/>
          </p:cNvPicPr>
          <p:nvPr/>
        </p:nvPicPr>
        <p:blipFill>
          <a:blip r:embed="rId2"/>
          <a:stretch>
            <a:fillRect/>
          </a:stretch>
        </p:blipFill>
        <p:spPr>
          <a:xfrm>
            <a:off x="8458200" y="137001"/>
            <a:ext cx="523494" cy="472599"/>
          </a:xfrm>
          <a:prstGeom prst="rect">
            <a:avLst/>
          </a:prstGeom>
        </p:spPr>
      </p:pic>
      <p:sp>
        <p:nvSpPr>
          <p:cNvPr id="6" name="Slide Number Placeholder 5">
            <a:extLst>
              <a:ext uri="{FF2B5EF4-FFF2-40B4-BE49-F238E27FC236}">
                <a16:creationId xmlns:a16="http://schemas.microsoft.com/office/drawing/2014/main" id="{6F364EE4-3810-FC49-BE57-BAE6C33F7C70}"/>
              </a:ext>
            </a:extLst>
          </p:cNvPr>
          <p:cNvSpPr>
            <a:spLocks noGrp="1"/>
          </p:cNvSpPr>
          <p:nvPr>
            <p:ph type="sldNum" sz="quarter" idx="12"/>
          </p:nvPr>
        </p:nvSpPr>
        <p:spPr/>
        <p:txBody>
          <a:bodyPr/>
          <a:lstStyle/>
          <a:p>
            <a:pPr>
              <a:defRPr/>
            </a:pPr>
            <a:fld id="{6530AFDF-F600-CC4A-A0EC-7FFB1C4B99FD}" type="slidenum">
              <a:rPr lang="en-GB" altLang="en-US" smtClean="0"/>
              <a:pPr>
                <a:defRPr/>
              </a:pPr>
              <a:t>9</a:t>
            </a:fld>
            <a:endParaRPr lang="en-GB" altLang="en-US"/>
          </a:p>
        </p:txBody>
      </p:sp>
    </p:spTree>
    <p:extLst>
      <p:ext uri="{BB962C8B-B14F-4D97-AF65-F5344CB8AC3E}">
        <p14:creationId xmlns:p14="http://schemas.microsoft.com/office/powerpoint/2010/main" val="2702055045"/>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14720</TotalTime>
  <Words>4736</Words>
  <Application>Microsoft Macintosh PowerPoint</Application>
  <PresentationFormat>On-screen Show (4:3)</PresentationFormat>
  <Paragraphs>924</Paragraphs>
  <Slides>42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42</vt:i4>
      </vt:variant>
    </vt:vector>
  </HeadingPairs>
  <TitlesOfParts>
    <vt:vector size="47" baseType="lpstr">
      <vt:lpstr>Arial</vt:lpstr>
      <vt:lpstr>Calibri</vt:lpstr>
      <vt:lpstr>Helvetica</vt:lpstr>
      <vt:lpstr>Times New Roman</vt:lpstr>
      <vt:lpstr>Default Design</vt:lpstr>
      <vt:lpstr>FUTURE HEALTH AFRICA </vt:lpstr>
      <vt:lpstr>The context of our new strategy</vt:lpstr>
      <vt:lpstr>The context for our work</vt:lpstr>
      <vt:lpstr>Why the charity and this strategy exist </vt:lpstr>
      <vt:lpstr>Why the charity’s work has increased</vt:lpstr>
      <vt:lpstr>Purpose, vision and values</vt:lpstr>
      <vt:lpstr>Purpose, vision and values</vt:lpstr>
      <vt:lpstr>Purpose, vision and values</vt:lpstr>
      <vt:lpstr>What we do in support of our purpose</vt:lpstr>
      <vt:lpstr>How we plan our activities</vt:lpstr>
      <vt:lpstr>How we conduct our activities</vt:lpstr>
      <vt:lpstr>Future Health Africa  Strategy Map 2019-2024</vt:lpstr>
      <vt:lpstr>Future Health Africa: alignment with the Sustainable Development Goals</vt:lpstr>
      <vt:lpstr>How we achieve our objectives</vt:lpstr>
      <vt:lpstr>How we assess our effectiveness</vt:lpstr>
      <vt:lpstr>Project design and delivery</vt:lpstr>
      <vt:lpstr>Projects 2019 – 2024 (subject to available funding)</vt:lpstr>
      <vt:lpstr>Individual workstream projects</vt:lpstr>
      <vt:lpstr>PowerPoint Presentation</vt:lpstr>
      <vt:lpstr>Classification of Trauma Team activity</vt:lpstr>
      <vt:lpstr>Trauma Team plan 2019-20</vt:lpstr>
      <vt:lpstr>Trauma Team plan 2021-23</vt:lpstr>
      <vt:lpstr>Project measures: Trauma Team</vt:lpstr>
      <vt:lpstr>PowerPoint Presentation</vt:lpstr>
      <vt:lpstr>GRASPIT plan 2019-23</vt:lpstr>
      <vt:lpstr>Project measures: GRASPIT</vt:lpstr>
      <vt:lpstr>PowerPoint Presentation</vt:lpstr>
      <vt:lpstr>q4a/Springboard plan 2019-23</vt:lpstr>
      <vt:lpstr>Project measures: q4a/ Springboard Kenya</vt:lpstr>
      <vt:lpstr>Project measures: q4a/ Springboard Uganda</vt:lpstr>
      <vt:lpstr>PowerPoint Presentation</vt:lpstr>
      <vt:lpstr>TeamTalk plan 2019-23</vt:lpstr>
      <vt:lpstr>Project measures: Team Talk</vt:lpstr>
      <vt:lpstr>PowerPoint Presentation</vt:lpstr>
      <vt:lpstr>Primary care development plan 2019-23</vt:lpstr>
      <vt:lpstr>Project measures: Primary Care development</vt:lpstr>
      <vt:lpstr>PowerPoint Presentation</vt:lpstr>
      <vt:lpstr>Maternity development plan 2019-23</vt:lpstr>
      <vt:lpstr>Project measures: Maternity</vt:lpstr>
      <vt:lpstr>Individual project plans: Sponsorship</vt:lpstr>
      <vt:lpstr>Individual project plans:  Emergency Medicine</vt:lpstr>
      <vt:lpstr>Implementation 2019</vt:lpstr>
    </vt:vector>
  </TitlesOfParts>
  <Company>IWLIS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coxjer</dc:creator>
  <cp:lastModifiedBy>Microsoft Office User</cp:lastModifiedBy>
  <cp:revision>301</cp:revision>
  <cp:lastPrinted>2019-03-01T19:35:52Z</cp:lastPrinted>
  <dcterms:created xsi:type="dcterms:W3CDTF">2005-09-05T11:47:57Z</dcterms:created>
  <dcterms:modified xsi:type="dcterms:W3CDTF">2019-05-07T21:51:06Z</dcterms:modified>
</cp:coreProperties>
</file>